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44" r:id="rId2"/>
  </p:sldMasterIdLst>
  <p:notesMasterIdLst>
    <p:notesMasterId r:id="rId27"/>
  </p:notesMasterIdLst>
  <p:sldIdLst>
    <p:sldId id="375" r:id="rId3"/>
    <p:sldId id="344" r:id="rId4"/>
    <p:sldId id="346" r:id="rId5"/>
    <p:sldId id="347" r:id="rId6"/>
    <p:sldId id="328" r:id="rId7"/>
    <p:sldId id="348" r:id="rId8"/>
    <p:sldId id="349" r:id="rId9"/>
    <p:sldId id="373" r:id="rId10"/>
    <p:sldId id="372" r:id="rId11"/>
    <p:sldId id="371" r:id="rId12"/>
    <p:sldId id="312" r:id="rId13"/>
    <p:sldId id="352" r:id="rId14"/>
    <p:sldId id="353" r:id="rId15"/>
    <p:sldId id="354" r:id="rId16"/>
    <p:sldId id="355" r:id="rId17"/>
    <p:sldId id="320" r:id="rId18"/>
    <p:sldId id="319" r:id="rId19"/>
    <p:sldId id="294" r:id="rId20"/>
    <p:sldId id="359" r:id="rId21"/>
    <p:sldId id="358" r:id="rId22"/>
    <p:sldId id="369" r:id="rId23"/>
    <p:sldId id="341" r:id="rId24"/>
    <p:sldId id="322" r:id="rId25"/>
    <p:sldId id="374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5050"/>
    <a:srgbClr val="FF7C80"/>
    <a:srgbClr val="006600"/>
    <a:srgbClr val="339966"/>
    <a:srgbClr val="00FFCC"/>
    <a:srgbClr val="009999"/>
    <a:srgbClr val="CC99FF"/>
    <a:srgbClr val="FF9966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91" autoAdjust="0"/>
    <p:restoredTop sz="91818" autoAdjust="0"/>
  </p:normalViewPr>
  <p:slideViewPr>
    <p:cSldViewPr>
      <p:cViewPr varScale="1">
        <p:scale>
          <a:sx n="68" d="100"/>
          <a:sy n="68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88219-0AAE-4BD1-82AC-921DCDD94792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68CC7-707C-4E1D-A531-AD6216140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66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68CC7-707C-4E1D-A531-AD62161401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24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68CC7-707C-4E1D-A531-AD62161401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25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68CC7-707C-4E1D-A531-AD62161401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81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68CC7-707C-4E1D-A531-AD62161401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02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68CC7-707C-4E1D-A531-AD62161401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2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93F34-F4F7-41B0-BD15-E04886E5B69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37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FDFD-A6E6-4EA4-9672-B2C3D0F7957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48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F244-029B-4062-A828-E45829065D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129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93F34-F4F7-41B0-BD15-E04886E5B69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343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85055-A1EE-4D35-BB59-5193DAED801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8122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EF7E1-FEBC-4F4B-9644-F23442701C5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431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1040-2406-4BCE-B85B-003EB84E97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415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C636-DEA5-44C4-B31E-4517D5CE507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47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8905-DBD5-4509-82FC-7C84D197A65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677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7621-D2DB-456F-BA6B-C2059F8102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806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0317-24E7-401F-B504-28570D54AC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63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85055-A1EE-4D35-BB59-5193DAED801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655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CA12C-9AAD-4ED8-BB04-B565BD6CE16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333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FDFD-A6E6-4EA4-9672-B2C3D0F7957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207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4F244-029B-4062-A828-E45829065D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50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EF7E1-FEBC-4F4B-9644-F23442701C54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458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91040-2406-4BCE-B85B-003EB84E97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57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0C636-DEA5-44C4-B31E-4517D5CE507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65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A8905-DBD5-4509-82FC-7C84D197A65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90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7621-D2DB-456F-BA6B-C2059F8102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748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E10317-24E7-401F-B504-28570D54AC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68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CA12C-9AAD-4ED8-BB04-B565BD6CE16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48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52AC46C-B361-4309-A514-2F9DB2D6D87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06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AC46C-B361-4309-A514-2F9DB2D6D87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30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pg"/><Relationship Id="rId1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9.jpg"/><Relationship Id="rId17" Type="http://schemas.openxmlformats.org/officeDocument/2006/relationships/image" Target="../media/image44.jpg"/><Relationship Id="rId2" Type="http://schemas.openxmlformats.org/officeDocument/2006/relationships/audio" Target="../media/media3.mp3"/><Relationship Id="rId16" Type="http://schemas.openxmlformats.org/officeDocument/2006/relationships/image" Target="../media/image43.jp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openxmlformats.org/officeDocument/2006/relationships/image" Target="../media/image38.jpg"/><Relationship Id="rId5" Type="http://schemas.microsoft.com/office/2007/relationships/media" Target="../media/media4.mp3"/><Relationship Id="rId15" Type="http://schemas.openxmlformats.org/officeDocument/2006/relationships/image" Target="../media/image42.jpeg"/><Relationship Id="rId10" Type="http://schemas.openxmlformats.org/officeDocument/2006/relationships/image" Target="../media/image37.jpg"/><Relationship Id="rId4" Type="http://schemas.openxmlformats.org/officeDocument/2006/relationships/audio" Target="../media/media1.mp3"/><Relationship Id="rId9" Type="http://schemas.openxmlformats.org/officeDocument/2006/relationships/image" Target="../media/image36.jpg"/><Relationship Id="rId1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49.jp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3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media" Target="../media/media3.mp3"/><Relationship Id="rId7" Type="http://schemas.openxmlformats.org/officeDocument/2006/relationships/image" Target="../media/image62.jpg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6.jp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5.jpg"/><Relationship Id="rId4" Type="http://schemas.openxmlformats.org/officeDocument/2006/relationships/audio" Target="../media/media3.mp3"/><Relationship Id="rId9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3.png"/><Relationship Id="rId4" Type="http://schemas.openxmlformats.org/officeDocument/2006/relationships/image" Target="../media/image78.jpg"/><Relationship Id="rId9" Type="http://schemas.openxmlformats.org/officeDocument/2006/relationships/image" Target="../media/image8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y2mate.com - Olly Murs  That Girl Lyric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229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28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000">
        <p15:prstTrans prst="curtains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386624" y="-80301"/>
            <a:ext cx="9528167" cy="6931482"/>
            <a:chOff x="-891297" y="1464800"/>
            <a:chExt cx="9814219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891297" y="1464800"/>
              <a:ext cx="9814219" cy="6858000"/>
              <a:chOff x="-83820" y="29308"/>
              <a:chExt cx="9144000" cy="685800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-83820" y="29308"/>
                <a:ext cx="9144000" cy="6858000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405" y="1945736"/>
                <a:ext cx="7716118" cy="4197831"/>
              </a:xfrm>
              <a:prstGeom prst="rect">
                <a:avLst/>
              </a:prstGeom>
              <a:solidFill>
                <a:srgbClr val="000000">
                  <a:shade val="95000"/>
                </a:srgbClr>
              </a:solidFill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64586" y="1510238"/>
              <a:ext cx="8723240" cy="1187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200" b="1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r>
                <a:rPr lang="en-US" sz="72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72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72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Sỏi</a:t>
              </a:r>
              <a:endParaRPr lang="en-US" sz="7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9748340" y="-135115"/>
            <a:ext cx="9533459" cy="6970127"/>
            <a:chOff x="15770" y="33643"/>
            <a:chExt cx="9144000" cy="6858000"/>
          </a:xfrm>
        </p:grpSpPr>
        <p:grpSp>
          <p:nvGrpSpPr>
            <p:cNvPr id="11" name="Group 10"/>
            <p:cNvGrpSpPr/>
            <p:nvPr/>
          </p:nvGrpSpPr>
          <p:grpSpPr>
            <a:xfrm>
              <a:off x="15770" y="33643"/>
              <a:ext cx="9144000" cy="6858000"/>
              <a:chOff x="-1575519" y="-15240"/>
              <a:chExt cx="9144000" cy="6858000"/>
            </a:xfrm>
            <a:solidFill>
              <a:srgbClr val="666699"/>
            </a:solidFill>
          </p:grpSpPr>
          <p:sp>
            <p:nvSpPr>
              <p:cNvPr id="3" name="Rectangle 2"/>
              <p:cNvSpPr/>
              <p:nvPr/>
            </p:nvSpPr>
            <p:spPr>
              <a:xfrm>
                <a:off x="-1575519" y="-15240"/>
                <a:ext cx="9144000" cy="68580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1027" y="649626"/>
                <a:ext cx="6029409" cy="6029409"/>
              </a:xfrm>
              <a:prstGeom prst="ellipse">
                <a:avLst/>
              </a:prstGeom>
              <a:grpFill/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2665891" y="429109"/>
              <a:ext cx="6081206" cy="289560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619492"/>
                </a:avLst>
              </a:prstTxWarp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chemeClr val="bg1"/>
                  </a:solidFill>
                  <a:latin typeface="Amazone" panose="03020702060507090A04" pitchFamily="66" charset="0"/>
                </a:rPr>
                <a:t>Chậu</a:t>
              </a:r>
              <a:r>
                <a:rPr lang="en-US" sz="4000" b="1" dirty="0" smtClean="0">
                  <a:solidFill>
                    <a:schemeClr val="bg1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mazone" panose="03020702060507090A04" pitchFamily="66" charset="0"/>
                </a:rPr>
                <a:t>Cảnh</a:t>
              </a:r>
              <a:r>
                <a:rPr lang="en-US" sz="4000" b="1" dirty="0" smtClean="0">
                  <a:solidFill>
                    <a:schemeClr val="bg1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mazone" panose="03020702060507090A04" pitchFamily="66" charset="0"/>
                </a:rPr>
                <a:t>Bằng</a:t>
              </a:r>
              <a:r>
                <a:rPr lang="en-US" sz="4000" b="1" dirty="0" smtClean="0">
                  <a:solidFill>
                    <a:schemeClr val="bg1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000" b="1" dirty="0" err="1" smtClean="0">
                  <a:solidFill>
                    <a:schemeClr val="bg1"/>
                  </a:solidFill>
                  <a:latin typeface="Amazone" panose="03020702060507090A04" pitchFamily="66" charset="0"/>
                </a:rPr>
                <a:t>Sỏi</a:t>
              </a:r>
              <a:endParaRPr lang="en-US" sz="4000" b="1" dirty="0">
                <a:solidFill>
                  <a:schemeClr val="bg1"/>
                </a:solidFill>
                <a:latin typeface="Amazone" panose="03020702060507090A04" pitchFamily="66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10488998" y="-66033"/>
            <a:ext cx="9814219" cy="6858000"/>
            <a:chOff x="-1745340" y="101441"/>
            <a:chExt cx="9814219" cy="6858000"/>
          </a:xfrm>
        </p:grpSpPr>
        <p:grpSp>
          <p:nvGrpSpPr>
            <p:cNvPr id="22" name="Group 21"/>
            <p:cNvGrpSpPr/>
            <p:nvPr/>
          </p:nvGrpSpPr>
          <p:grpSpPr>
            <a:xfrm>
              <a:off x="-1745340" y="101441"/>
              <a:ext cx="9814219" cy="6858000"/>
              <a:chOff x="-1828800" y="450224"/>
              <a:chExt cx="9144000" cy="68580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-1828800" y="450224"/>
                <a:ext cx="9144000" cy="6858000"/>
              </a:xfrm>
              <a:prstGeom prst="rect">
                <a:avLst/>
              </a:prstGeom>
              <a:solidFill>
                <a:srgbClr val="FF996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5" y="625296"/>
                <a:ext cx="6667500" cy="4448175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9329" y="3581400"/>
                <a:ext cx="4056789" cy="3425733"/>
              </a:xfrm>
              <a:prstGeom prst="rect">
                <a:avLst/>
              </a:prstGeom>
              <a:ln w="127000" cap="sq">
                <a:solidFill>
                  <a:srgbClr val="00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49588" y="3559550"/>
                <a:ext cx="4043993" cy="3502014"/>
              </a:xfrm>
              <a:prstGeom prst="rect">
                <a:avLst/>
              </a:prstGeom>
              <a:ln w="127000" cap="sq">
                <a:solidFill>
                  <a:srgbClr val="00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34" name="Rectangle 33"/>
            <p:cNvSpPr/>
            <p:nvPr/>
          </p:nvSpPr>
          <p:spPr>
            <a:xfrm>
              <a:off x="1073814" y="700019"/>
              <a:ext cx="5543435" cy="22046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4800" b="1" dirty="0" err="1" smtClean="0">
                  <a:solidFill>
                    <a:srgbClr val="FF0000"/>
                  </a:solidFill>
                  <a:latin typeface=".VnGothic" panose="020B7200000000000000" pitchFamily="34" charset="0"/>
                </a:rPr>
                <a:t>Chậu</a:t>
              </a:r>
              <a:r>
                <a:rPr lang="en-US" sz="4800" b="1" dirty="0" smtClean="0">
                  <a:solidFill>
                    <a:srgbClr val="FF0000"/>
                  </a:solidFill>
                  <a:latin typeface=".VnGothic" panose="020B7200000000000000" pitchFamily="34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.VnGothic" panose="020B7200000000000000" pitchFamily="34" charset="0"/>
                </a:rPr>
                <a:t>Bằng</a:t>
              </a:r>
              <a:r>
                <a:rPr lang="en-US" sz="4800" b="1" dirty="0" smtClean="0">
                  <a:solidFill>
                    <a:srgbClr val="FF0000"/>
                  </a:solidFill>
                  <a:latin typeface=".VnGothic" panose="020B7200000000000000" pitchFamily="34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.VnGothic" panose="020B7200000000000000" pitchFamily="34" charset="0"/>
                </a:rPr>
                <a:t>Vỏ</a:t>
              </a:r>
              <a:r>
                <a:rPr lang="en-US" sz="4800" b="1" dirty="0" smtClean="0">
                  <a:solidFill>
                    <a:srgbClr val="FF0000"/>
                  </a:solidFill>
                  <a:latin typeface=".VnGothic" panose="020B7200000000000000" pitchFamily="34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.VnGothic" panose="020B7200000000000000" pitchFamily="34" charset="0"/>
                </a:rPr>
                <a:t>Xe</a:t>
              </a:r>
              <a:r>
                <a:rPr lang="en-US" sz="4800" b="1" dirty="0" smtClean="0">
                  <a:solidFill>
                    <a:srgbClr val="FF0000"/>
                  </a:solidFill>
                  <a:latin typeface=".VnGothic" panose="020B7200000000000000" pitchFamily="34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.VnGothic" panose="020B7200000000000000" pitchFamily="34" charset="0"/>
                </a:rPr>
                <a:t>Hơi</a:t>
              </a:r>
              <a:endParaRPr lang="en-US" sz="4800" b="1" dirty="0">
                <a:solidFill>
                  <a:srgbClr val="FF0000"/>
                </a:solidFill>
                <a:latin typeface=".VnGothic" panose="020B7200000000000000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-11248012" y="-98251"/>
            <a:ext cx="10197245" cy="6956251"/>
            <a:chOff x="-3404580" y="123380"/>
            <a:chExt cx="10197245" cy="6956251"/>
          </a:xfrm>
        </p:grpSpPr>
        <p:grpSp>
          <p:nvGrpSpPr>
            <p:cNvPr id="37" name="Group 36"/>
            <p:cNvGrpSpPr/>
            <p:nvPr/>
          </p:nvGrpSpPr>
          <p:grpSpPr>
            <a:xfrm>
              <a:off x="-3404580" y="123380"/>
              <a:ext cx="10197245" cy="6956251"/>
              <a:chOff x="-3795095" y="1003411"/>
              <a:chExt cx="9157858" cy="6861139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-3795095" y="1003411"/>
                <a:ext cx="9157858" cy="6861139"/>
              </a:xfrm>
              <a:prstGeom prst="rect">
                <a:avLst/>
              </a:prstGeom>
              <a:solidFill>
                <a:srgbClr val="99336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71082" y="2780134"/>
                <a:ext cx="7672432" cy="432213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noFill/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</p:grpSp>
        <p:sp>
          <p:nvSpPr>
            <p:cNvPr id="42" name="Rectangle 41"/>
            <p:cNvSpPr/>
            <p:nvPr/>
          </p:nvSpPr>
          <p:spPr>
            <a:xfrm>
              <a:off x="371594" y="532635"/>
              <a:ext cx="5455413" cy="898136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chemeClr val="bg1"/>
                  </a:solidFill>
                  <a:latin typeface="UVN Dam Cuoi Hep" panose="04010101010101010101" pitchFamily="82" charset="0"/>
                </a:rPr>
                <a:t>Chậu</a:t>
              </a:r>
              <a:r>
                <a:rPr lang="en-US" sz="6000" dirty="0" smtClean="0">
                  <a:solidFill>
                    <a:schemeClr val="bg1"/>
                  </a:solidFill>
                  <a:latin typeface="UVN Dam Cuoi Hep" panose="04010101010101010101" pitchFamily="82" charset="0"/>
                </a:rPr>
                <a:t> </a:t>
              </a:r>
              <a:r>
                <a:rPr lang="en-US" sz="6000" dirty="0" err="1" smtClean="0">
                  <a:solidFill>
                    <a:schemeClr val="bg1"/>
                  </a:solidFill>
                  <a:latin typeface="UVN Dam Cuoi Hep" panose="04010101010101010101" pitchFamily="82" charset="0"/>
                </a:rPr>
                <a:t>bằng</a:t>
              </a:r>
              <a:r>
                <a:rPr lang="en-US" sz="6000" dirty="0" smtClean="0">
                  <a:solidFill>
                    <a:schemeClr val="bg1"/>
                  </a:solidFill>
                  <a:latin typeface="UVN Dam Cuoi Hep" panose="04010101010101010101" pitchFamily="82" charset="0"/>
                </a:rPr>
                <a:t> </a:t>
              </a:r>
              <a:r>
                <a:rPr lang="en-US" sz="6000" dirty="0" err="1" smtClean="0">
                  <a:solidFill>
                    <a:schemeClr val="bg1"/>
                  </a:solidFill>
                  <a:latin typeface="UVN Dam Cuoi Hep" panose="04010101010101010101" pitchFamily="82" charset="0"/>
                </a:rPr>
                <a:t>đất</a:t>
              </a:r>
              <a:r>
                <a:rPr lang="en-US" sz="6000" dirty="0" smtClean="0">
                  <a:solidFill>
                    <a:schemeClr val="bg1"/>
                  </a:solidFill>
                  <a:latin typeface="UVN Dam Cuoi Hep" panose="04010101010101010101" pitchFamily="82" charset="0"/>
                </a:rPr>
                <a:t> </a:t>
              </a:r>
              <a:r>
                <a:rPr lang="en-US" sz="6000" dirty="0" err="1" smtClean="0">
                  <a:solidFill>
                    <a:schemeClr val="bg1"/>
                  </a:solidFill>
                  <a:latin typeface="UVN Dam Cuoi Hep" panose="04010101010101010101" pitchFamily="82" charset="0"/>
                </a:rPr>
                <a:t>sét</a:t>
              </a:r>
              <a:endParaRPr lang="en-US" sz="6000" dirty="0">
                <a:solidFill>
                  <a:schemeClr val="bg1"/>
                </a:solidFill>
                <a:latin typeface="UVN Dam Cuoi Hep" panose="04010101010101010101" pitchFamily="82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-11298672" y="-43560"/>
            <a:ext cx="9814219" cy="6858000"/>
            <a:chOff x="-926204" y="143610"/>
            <a:chExt cx="9814219" cy="6858000"/>
          </a:xfrm>
          <a:solidFill>
            <a:srgbClr val="008080"/>
          </a:solidFill>
        </p:grpSpPr>
        <p:grpSp>
          <p:nvGrpSpPr>
            <p:cNvPr id="17" name="Group 16"/>
            <p:cNvGrpSpPr/>
            <p:nvPr/>
          </p:nvGrpSpPr>
          <p:grpSpPr>
            <a:xfrm>
              <a:off x="-926204" y="143610"/>
              <a:ext cx="9814219" cy="6858000"/>
              <a:chOff x="-8139097" y="-131669"/>
              <a:chExt cx="9144000" cy="6858000"/>
            </a:xfrm>
            <a:grpFill/>
          </p:grpSpPr>
          <p:sp>
            <p:nvSpPr>
              <p:cNvPr id="4" name="Rectangle 3"/>
              <p:cNvSpPr/>
              <p:nvPr/>
            </p:nvSpPr>
            <p:spPr>
              <a:xfrm>
                <a:off x="-8139097" y="-131669"/>
                <a:ext cx="9144000" cy="68580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306969" y="476090"/>
                <a:ext cx="5659592" cy="5659593"/>
              </a:xfrm>
              <a:prstGeom prst="rect">
                <a:avLst/>
              </a:prstGeom>
              <a:grpFill/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7508215" y="1895941"/>
              <a:ext cx="133280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FFFF99"/>
                  </a:solidFill>
                  <a:latin typeface="Amazone" panose="03020702060507090A04" pitchFamily="66" charset="0"/>
                </a:rPr>
                <a:t>Chậu</a:t>
              </a:r>
              <a:r>
                <a:rPr lang="en-US" sz="4000" b="1" dirty="0" smtClean="0">
                  <a:solidFill>
                    <a:srgbClr val="FFFF99"/>
                  </a:solidFill>
                  <a:latin typeface="Amazone" panose="03020702060507090A04" pitchFamily="66" charset="0"/>
                </a:rPr>
                <a:t> </a:t>
              </a:r>
            </a:p>
            <a:p>
              <a:r>
                <a:rPr lang="en-US" sz="4000" b="1" dirty="0" err="1" smtClean="0">
                  <a:solidFill>
                    <a:srgbClr val="FFFF99"/>
                  </a:solidFill>
                  <a:latin typeface="Amazone" panose="03020702060507090A04" pitchFamily="66" charset="0"/>
                </a:rPr>
                <a:t>Bằng</a:t>
              </a:r>
              <a:r>
                <a:rPr lang="en-US" sz="4000" b="1" dirty="0" smtClean="0">
                  <a:solidFill>
                    <a:srgbClr val="FFFF99"/>
                  </a:solidFill>
                  <a:latin typeface="Amazone" panose="03020702060507090A04" pitchFamily="66" charset="0"/>
                </a:rPr>
                <a:t> </a:t>
              </a:r>
            </a:p>
            <a:p>
              <a:r>
                <a:rPr lang="en-US" sz="4000" b="1" dirty="0" err="1" smtClean="0">
                  <a:solidFill>
                    <a:srgbClr val="FFFF99"/>
                  </a:solidFill>
                  <a:latin typeface="Amazone" panose="03020702060507090A04" pitchFamily="66" charset="0"/>
                </a:rPr>
                <a:t>Gốm</a:t>
              </a:r>
              <a:endParaRPr lang="en-US" sz="4000" b="1" dirty="0" smtClean="0">
                <a:solidFill>
                  <a:srgbClr val="FFFF99"/>
                </a:solidFill>
                <a:latin typeface="Amazone" panose="03020702060507090A04" pitchFamily="66" charset="0"/>
              </a:endParaRPr>
            </a:p>
            <a:p>
              <a:r>
                <a:rPr lang="en-US" sz="4000" b="1" dirty="0" err="1" smtClean="0">
                  <a:solidFill>
                    <a:srgbClr val="FFFF99"/>
                  </a:solidFill>
                  <a:latin typeface="Amazone" panose="03020702060507090A04" pitchFamily="66" charset="0"/>
                </a:rPr>
                <a:t>Sứ</a:t>
              </a:r>
              <a:endParaRPr lang="en-US" sz="4000" b="1" dirty="0">
                <a:solidFill>
                  <a:srgbClr val="FFFF99"/>
                </a:solidFill>
                <a:latin typeface="Amazone" panose="03020702060507090A04" pitchFamily="66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-11673893" y="-82932"/>
            <a:ext cx="9755755" cy="6897988"/>
            <a:chOff x="-2186244" y="169966"/>
            <a:chExt cx="9755755" cy="6897988"/>
          </a:xfrm>
        </p:grpSpPr>
        <p:grpSp>
          <p:nvGrpSpPr>
            <p:cNvPr id="29" name="Group 28"/>
            <p:cNvGrpSpPr/>
            <p:nvPr/>
          </p:nvGrpSpPr>
          <p:grpSpPr>
            <a:xfrm>
              <a:off x="-2186244" y="190139"/>
              <a:ext cx="9755755" cy="6877815"/>
              <a:chOff x="-2106026" y="424259"/>
              <a:chExt cx="9144000" cy="68580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-2106026" y="424259"/>
                <a:ext cx="9144000" cy="6858000"/>
              </a:xfrm>
              <a:prstGeom prst="rect">
                <a:avLst/>
              </a:prstGeom>
              <a:solidFill>
                <a:srgbClr val="FF9999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6713" y="1491644"/>
                <a:ext cx="4988565" cy="5300350"/>
              </a:xfrm>
              <a:prstGeom prst="rect">
                <a:avLst/>
              </a:prstGeom>
              <a:solidFill>
                <a:srgbClr val="000000">
                  <a:shade val="95000"/>
                </a:srgbClr>
              </a:solidFill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38" name="Rectangle 37"/>
            <p:cNvSpPr/>
            <p:nvPr/>
          </p:nvSpPr>
          <p:spPr>
            <a:xfrm>
              <a:off x="996201" y="169966"/>
              <a:ext cx="6142689" cy="6614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 smtClean="0">
                  <a:solidFill>
                    <a:srgbClr val="800000"/>
                  </a:solidFill>
                  <a:latin typeface=".VnArabia" panose="020B7200000000000000" pitchFamily="34" charset="0"/>
                </a:rPr>
                <a:t>Chậu</a:t>
              </a:r>
              <a:r>
                <a:rPr lang="en-US" sz="4400" dirty="0" smtClean="0">
                  <a:solidFill>
                    <a:srgbClr val="800000"/>
                  </a:solidFill>
                  <a:latin typeface=".VnArabia" panose="020B7200000000000000" pitchFamily="34" charset="0"/>
                </a:rPr>
                <a:t> </a:t>
              </a:r>
              <a:r>
                <a:rPr lang="en-US" sz="4400" dirty="0" err="1" smtClean="0">
                  <a:solidFill>
                    <a:srgbClr val="800000"/>
                  </a:solidFill>
                  <a:latin typeface=".VnArabia" panose="020B7200000000000000" pitchFamily="34" charset="0"/>
                </a:rPr>
                <a:t>Bằng</a:t>
              </a:r>
              <a:r>
                <a:rPr lang="en-US" sz="4400" dirty="0" smtClean="0">
                  <a:solidFill>
                    <a:srgbClr val="800000"/>
                  </a:solidFill>
                  <a:latin typeface=".VnArabia" panose="020B7200000000000000" pitchFamily="34" charset="0"/>
                </a:rPr>
                <a:t> </a:t>
              </a:r>
              <a:r>
                <a:rPr lang="en-US" sz="4400" dirty="0" err="1" smtClean="0">
                  <a:solidFill>
                    <a:srgbClr val="800000"/>
                  </a:solidFill>
                  <a:latin typeface=".VnArabia" panose="020B7200000000000000" pitchFamily="34" charset="0"/>
                </a:rPr>
                <a:t>Inox</a:t>
              </a:r>
              <a:endParaRPr lang="en-US" sz="4400" dirty="0">
                <a:solidFill>
                  <a:srgbClr val="800000"/>
                </a:solidFill>
                <a:latin typeface=".VnArabia" panose="020B72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12876720" y="-59380"/>
            <a:ext cx="10538958" cy="6919453"/>
            <a:chOff x="-1523479" y="-28347"/>
            <a:chExt cx="10538958" cy="6919453"/>
          </a:xfrm>
        </p:grpSpPr>
        <p:grpSp>
          <p:nvGrpSpPr>
            <p:cNvPr id="31" name="Group 30"/>
            <p:cNvGrpSpPr/>
            <p:nvPr/>
          </p:nvGrpSpPr>
          <p:grpSpPr>
            <a:xfrm>
              <a:off x="-1523479" y="-28347"/>
              <a:ext cx="10538958" cy="6919453"/>
              <a:chOff x="-3836412" y="732325"/>
              <a:chExt cx="9155189" cy="6812183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-3836412" y="732325"/>
                <a:ext cx="9155189" cy="6812183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62631" y="1424020"/>
                <a:ext cx="5559828" cy="5559828"/>
              </a:xfrm>
              <a:prstGeom prst="rect">
                <a:avLst/>
              </a:prstGeom>
              <a:solidFill>
                <a:srgbClr val="000000">
                  <a:shade val="95000"/>
                </a:srgbClr>
              </a:solidFill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3768591" y="627297"/>
              <a:ext cx="4339195" cy="712565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>
                  <a:gd name="adj1" fmla="val 20000"/>
                  <a:gd name="adj2" fmla="val -1109"/>
                </a:avLst>
              </a:prstTxWarp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cript MT Bold" panose="03040602040607080904" pitchFamily="66" charset="0"/>
                </a:rPr>
                <a:t>Chậu</a:t>
              </a:r>
              <a:r>
                <a:rPr lang="en-US" sz="3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cript MT Bold" panose="03040602040607080904" pitchFamily="66" charset="0"/>
                </a:rPr>
                <a:t> </a:t>
              </a:r>
              <a:r>
                <a:rPr lang="en-US" sz="3600" dirty="0" err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cript MT Bold" panose="03040602040607080904" pitchFamily="66" charset="0"/>
                </a:rPr>
                <a:t>Bằng</a:t>
              </a:r>
              <a:r>
                <a:rPr lang="en-US" sz="36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cript MT Bold" panose="03040602040607080904" pitchFamily="66" charset="0"/>
                </a:rPr>
                <a:t> Xi-</a:t>
              </a:r>
              <a:r>
                <a:rPr lang="en-US" sz="3600" dirty="0" err="1" smtClean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Script MT Bold" panose="03040602040607080904" pitchFamily="66" charset="0"/>
                </a:rPr>
                <a:t>Măng</a:t>
              </a:r>
              <a:endPara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Script MT Bold" panose="03040602040607080904" pitchFamily="66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-12852125" y="-84819"/>
            <a:ext cx="10093425" cy="6998553"/>
            <a:chOff x="-3841358" y="80994"/>
            <a:chExt cx="10093425" cy="6998553"/>
          </a:xfrm>
          <a:solidFill>
            <a:srgbClr val="FFCC99"/>
          </a:solidFill>
        </p:grpSpPr>
        <p:grpSp>
          <p:nvGrpSpPr>
            <p:cNvPr id="28" name="Group 27"/>
            <p:cNvGrpSpPr/>
            <p:nvPr/>
          </p:nvGrpSpPr>
          <p:grpSpPr>
            <a:xfrm>
              <a:off x="-3841358" y="80994"/>
              <a:ext cx="10093425" cy="6998553"/>
              <a:chOff x="-2610332" y="502360"/>
              <a:chExt cx="9144000" cy="6865906"/>
            </a:xfrm>
            <a:grpFill/>
          </p:grpSpPr>
          <p:sp>
            <p:nvSpPr>
              <p:cNvPr id="24" name="Rectangle 23"/>
              <p:cNvSpPr/>
              <p:nvPr/>
            </p:nvSpPr>
            <p:spPr>
              <a:xfrm>
                <a:off x="-2610332" y="502360"/>
                <a:ext cx="9144000" cy="686590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428" y="984579"/>
                <a:ext cx="4900219" cy="5918268"/>
              </a:xfrm>
              <a:prstGeom prst="rect">
                <a:avLst/>
              </a:prstGeom>
              <a:grpFill/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44" name="Rectangle 43"/>
            <p:cNvSpPr/>
            <p:nvPr/>
          </p:nvSpPr>
          <p:spPr>
            <a:xfrm>
              <a:off x="50565" y="640043"/>
              <a:ext cx="1454821" cy="25558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</a:rPr>
                <a:t>Chậu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</a:rPr>
                <a:t>bằng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</a:rPr>
                <a:t>trái</a:t>
              </a:r>
              <a:r>
                <a:rPr lang="en-US" sz="36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en-US" sz="3600" dirty="0" err="1" smtClean="0">
                  <a:solidFill>
                    <a:schemeClr val="accent2">
                      <a:lumMod val="75000"/>
                    </a:schemeClr>
                  </a:solidFill>
                </a:rPr>
                <a:t>dừa</a:t>
              </a:r>
              <a:endParaRPr lang="en-US" sz="3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46" name="y2mate.com - Reality    Lost  Frequencies     Lyrics  Vietsu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0591" y="6212027"/>
            <a:ext cx="609600" cy="609600"/>
          </a:xfrm>
          <a:prstGeom prst="rect">
            <a:avLst/>
          </a:prstGeom>
        </p:spPr>
      </p:pic>
      <p:pic>
        <p:nvPicPr>
          <p:cNvPr id="47" name="y2mate.com - Olly Murs  That Girl Lyric Vide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3" name="y2mate.com - Tay Trái Chỉ Trăng 左手指月  Hồ Quỳnh Hương cov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1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66667E-6 4.07407E-6 L 0.97812 0.00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0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2.22222E-6 L 0.97813 0.0027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0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6 -4.07407E-6 L 0.97813 0.0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0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66667E-6 0 L 0.97813 0.00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0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8.33333E-7 -7.40741E-7 L 0.97813 0.002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0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44444E-6 -3.33333E-6 L 0.97812 0.0027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0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6 3.33333E-6 L 0.97813 0.0027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0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 numSld="999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36" y="1712031"/>
            <a:ext cx="2892772" cy="3316104"/>
          </a:xfrm>
          <a:prstGeom prst="rect">
            <a:avLst/>
          </a:prstGeom>
        </p:spPr>
      </p:pic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693910" y="1168021"/>
            <a:ext cx="1676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7067082" y="1750131"/>
            <a:ext cx="17919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.VnArial" panose="020B7200000000000000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165000" y="4904789"/>
            <a:ext cx="1367110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VNI-Briquet" panose="020B7200000000000000" pitchFamily="34" charset="0"/>
              </a:rPr>
              <a:t> </a:t>
            </a:r>
            <a:endParaRPr lang="en-US" altLang="en-US" sz="4000" b="1" dirty="0">
              <a:solidFill>
                <a:srgbClr val="FF0000"/>
              </a:solidFill>
              <a:latin typeface="VNI-Brique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599" name="Line 23"/>
          <p:cNvSpPr>
            <a:spLocks noChangeShapeType="1"/>
          </p:cNvSpPr>
          <p:nvPr/>
        </p:nvSpPr>
        <p:spPr bwMode="auto">
          <a:xfrm>
            <a:off x="2370310" y="1705015"/>
            <a:ext cx="1820690" cy="352385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Line 24"/>
          <p:cNvSpPr>
            <a:spLocks noChangeShapeType="1"/>
          </p:cNvSpPr>
          <p:nvPr/>
        </p:nvSpPr>
        <p:spPr bwMode="auto">
          <a:xfrm flipH="1">
            <a:off x="5508318" y="2285999"/>
            <a:ext cx="1654482" cy="521009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2" name="Text Box 26"/>
          <p:cNvSpPr txBox="1">
            <a:spLocks noChangeArrowheads="1"/>
          </p:cNvSpPr>
          <p:nvPr/>
        </p:nvSpPr>
        <p:spPr bwMode="auto">
          <a:xfrm>
            <a:off x="233546" y="4438279"/>
            <a:ext cx="2577105" cy="769441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 flipV="1">
            <a:off x="2370310" y="4425310"/>
            <a:ext cx="1380480" cy="479479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04927" y="217254"/>
            <a:ext cx="7463110" cy="838200"/>
          </a:xfrm>
          <a:prstGeom prst="rect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6" grpId="0"/>
      <p:bldP spid="24597" grpId="0"/>
      <p:bldP spid="24598" grpId="0"/>
      <p:bldP spid="2460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9" name="Group 54"/>
          <p:cNvGrpSpPr>
            <a:grpSpLocks/>
          </p:cNvGrpSpPr>
          <p:nvPr/>
        </p:nvGrpSpPr>
        <p:grpSpPr bwMode="auto">
          <a:xfrm>
            <a:off x="-38100" y="0"/>
            <a:ext cx="9144000" cy="6858000"/>
            <a:chOff x="0" y="0"/>
            <a:chExt cx="5760" cy="4320"/>
          </a:xfrm>
        </p:grpSpPr>
        <p:sp>
          <p:nvSpPr>
            <p:cNvPr id="9245" name="Rectangle 55" descr="Woven mat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6" name="Rectangle 56"/>
            <p:cNvSpPr>
              <a:spLocks noChangeArrowheads="1"/>
            </p:cNvSpPr>
            <p:nvPr/>
          </p:nvSpPr>
          <p:spPr bwMode="auto">
            <a:xfrm>
              <a:off x="78" y="0"/>
              <a:ext cx="5568" cy="1152"/>
            </a:xfrm>
            <a:prstGeom prst="rect">
              <a:avLst/>
            </a:prstGeom>
            <a:solidFill>
              <a:srgbClr val="4C1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4C1900"/>
                </a:solidFill>
              </a:endParaRPr>
            </a:p>
          </p:txBody>
        </p:sp>
        <p:sp>
          <p:nvSpPr>
            <p:cNvPr id="9247" name="Rectangle 57" descr="Canvas"/>
            <p:cNvSpPr>
              <a:spLocks noChangeArrowheads="1"/>
            </p:cNvSpPr>
            <p:nvPr/>
          </p:nvSpPr>
          <p:spPr bwMode="auto">
            <a:xfrm>
              <a:off x="60" y="672"/>
              <a:ext cx="5616" cy="3504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9146" name="Text Box 58"/>
          <p:cNvSpPr txBox="1">
            <a:spLocks noChangeArrowheads="1"/>
          </p:cNvSpPr>
          <p:nvPr/>
        </p:nvSpPr>
        <p:spPr bwMode="auto">
          <a:xfrm>
            <a:off x="228600" y="258767"/>
            <a:ext cx="861060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2060"/>
                </a:solidFill>
              </a:rPr>
              <a:t>2.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Cách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dáng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trang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trí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chậu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cảnh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89290" name="Rectangle 202"/>
          <p:cNvSpPr>
            <a:spLocks noChangeArrowheads="1"/>
          </p:cNvSpPr>
          <p:nvPr/>
        </p:nvSpPr>
        <p:spPr bwMode="auto">
          <a:xfrm>
            <a:off x="3505200" y="1828800"/>
            <a:ext cx="4343400" cy="4419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349" name="Line 261"/>
          <p:cNvSpPr>
            <a:spLocks noChangeShapeType="1"/>
          </p:cNvSpPr>
          <p:nvPr/>
        </p:nvSpPr>
        <p:spPr bwMode="auto">
          <a:xfrm>
            <a:off x="4114800" y="2519363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350" name="Line 262"/>
          <p:cNvSpPr>
            <a:spLocks noChangeShapeType="1"/>
          </p:cNvSpPr>
          <p:nvPr/>
        </p:nvSpPr>
        <p:spPr bwMode="auto">
          <a:xfrm>
            <a:off x="4191000" y="55626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351" name="Line 263"/>
          <p:cNvSpPr>
            <a:spLocks noChangeShapeType="1"/>
          </p:cNvSpPr>
          <p:nvPr/>
        </p:nvSpPr>
        <p:spPr bwMode="auto">
          <a:xfrm>
            <a:off x="4357688" y="24384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352" name="Line 264"/>
          <p:cNvSpPr>
            <a:spLocks noChangeShapeType="1"/>
          </p:cNvSpPr>
          <p:nvPr/>
        </p:nvSpPr>
        <p:spPr bwMode="auto">
          <a:xfrm>
            <a:off x="7043738" y="22098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272"/>
          <p:cNvGrpSpPr>
            <a:grpSpLocks/>
          </p:cNvGrpSpPr>
          <p:nvPr/>
        </p:nvGrpSpPr>
        <p:grpSpPr bwMode="auto">
          <a:xfrm>
            <a:off x="250028" y="2337918"/>
            <a:ext cx="3005139" cy="3391370"/>
            <a:chOff x="192" y="1536"/>
            <a:chExt cx="1448" cy="1680"/>
          </a:xfrm>
        </p:grpSpPr>
        <p:sp>
          <p:nvSpPr>
            <p:cNvPr id="9243" name="AutoShape 201"/>
            <p:cNvSpPr>
              <a:spLocks noChangeArrowheads="1"/>
            </p:cNvSpPr>
            <p:nvPr/>
          </p:nvSpPr>
          <p:spPr bwMode="auto">
            <a:xfrm>
              <a:off x="192" y="1536"/>
              <a:ext cx="1448" cy="1680"/>
            </a:xfrm>
            <a:prstGeom prst="roundRect">
              <a:avLst>
                <a:gd name="adj" fmla="val 16667"/>
              </a:avLst>
            </a:prstGeom>
            <a:solidFill>
              <a:srgbClr val="FFDB9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/>
            </a:p>
          </p:txBody>
        </p:sp>
        <p:sp>
          <p:nvSpPr>
            <p:cNvPr id="9244" name="Text Box 266"/>
            <p:cNvSpPr txBox="1">
              <a:spLocks noChangeArrowheads="1"/>
            </p:cNvSpPr>
            <p:nvPr/>
          </p:nvSpPr>
          <p:spPr bwMode="auto">
            <a:xfrm>
              <a:off x="480" y="1641"/>
              <a:ext cx="8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u="sng" dirty="0" err="1">
                  <a:solidFill>
                    <a:srgbClr val="0000FF"/>
                  </a:solidFill>
                </a:rPr>
                <a:t>Tạo</a:t>
              </a:r>
              <a:r>
                <a:rPr lang="en-US" altLang="en-US" sz="2400" b="1" u="sng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b="1" u="sng" dirty="0" err="1">
                  <a:solidFill>
                    <a:srgbClr val="0000FF"/>
                  </a:solidFill>
                </a:rPr>
                <a:t>dáng</a:t>
              </a:r>
              <a:endParaRPr lang="en-US" altLang="en-US" sz="2400" b="1" u="sng" dirty="0">
                <a:solidFill>
                  <a:srgbClr val="0000FF"/>
                </a:solidFill>
              </a:endParaRPr>
            </a:p>
          </p:txBody>
        </p:sp>
      </p:grpSp>
      <p:sp>
        <p:nvSpPr>
          <p:cNvPr id="89278" name="Text Box 190"/>
          <p:cNvSpPr txBox="1">
            <a:spLocks noChangeArrowheads="1"/>
          </p:cNvSpPr>
          <p:nvPr/>
        </p:nvSpPr>
        <p:spPr bwMode="auto">
          <a:xfrm>
            <a:off x="581629" y="3772301"/>
            <a:ext cx="2514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 </a:t>
            </a:r>
            <a:r>
              <a:rPr lang="en-US" altLang="en-US" sz="2400" b="1" dirty="0" err="1"/>
              <a:t>Vẽ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phác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khung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chung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chậu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cảnh</a:t>
            </a:r>
            <a:r>
              <a:rPr lang="en-US" altLang="en-US" sz="2400" b="1" dirty="0"/>
              <a:t>.</a:t>
            </a:r>
            <a:r>
              <a:rPr lang="en-US" altLang="en-US" sz="2400" dirty="0"/>
              <a:t> </a:t>
            </a:r>
          </a:p>
        </p:txBody>
      </p:sp>
      <p:sp>
        <p:nvSpPr>
          <p:cNvPr id="89281" name="Text Box 193"/>
          <p:cNvSpPr txBox="1">
            <a:spLocks noChangeArrowheads="1"/>
          </p:cNvSpPr>
          <p:nvPr/>
        </p:nvSpPr>
        <p:spPr bwMode="auto">
          <a:xfrm>
            <a:off x="783428" y="3128493"/>
            <a:ext cx="15978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i="1" u="sng" dirty="0" err="1">
                <a:solidFill>
                  <a:srgbClr val="800080"/>
                </a:solidFill>
              </a:rPr>
              <a:t>Bước</a:t>
            </a:r>
            <a:r>
              <a:rPr lang="en-US" altLang="en-US" sz="2400" b="1" i="1" u="sng" dirty="0">
                <a:solidFill>
                  <a:srgbClr val="800080"/>
                </a:solidFill>
              </a:rPr>
              <a:t> 1</a:t>
            </a:r>
            <a:r>
              <a:rPr lang="en-US" altLang="en-US" sz="2400" i="1" u="sng" dirty="0">
                <a:solidFill>
                  <a:srgbClr val="800080"/>
                </a:solidFill>
              </a:rPr>
              <a:t>:</a:t>
            </a:r>
          </a:p>
        </p:txBody>
      </p:sp>
      <p:pic>
        <p:nvPicPr>
          <p:cNvPr id="2" name="y2mate.com - Reality    Lost  Frequencies     Lyrics  Vietsu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" y="5957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40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9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8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8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9146" grpId="0" animBg="1"/>
      <p:bldP spid="89290" grpId="0" animBg="1"/>
      <p:bldP spid="89278" grpId="0"/>
      <p:bldP spid="8928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Group 54"/>
          <p:cNvGrpSpPr>
            <a:grpSpLocks/>
          </p:cNvGrpSpPr>
          <p:nvPr/>
        </p:nvGrpSpPr>
        <p:grpSpPr bwMode="auto">
          <a:xfrm>
            <a:off x="0" y="-38100"/>
            <a:ext cx="9144000" cy="6858000"/>
            <a:chOff x="0" y="0"/>
            <a:chExt cx="5760" cy="4320"/>
          </a:xfrm>
        </p:grpSpPr>
        <p:sp>
          <p:nvSpPr>
            <p:cNvPr id="10284" name="Rectangle 55" descr="Woven mat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85" name="Rectangle 56"/>
            <p:cNvSpPr>
              <a:spLocks noChangeArrowheads="1"/>
            </p:cNvSpPr>
            <p:nvPr/>
          </p:nvSpPr>
          <p:spPr bwMode="auto">
            <a:xfrm>
              <a:off x="78" y="0"/>
              <a:ext cx="5568" cy="870"/>
            </a:xfrm>
            <a:prstGeom prst="rect">
              <a:avLst/>
            </a:prstGeom>
            <a:solidFill>
              <a:srgbClr val="4C1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4C1900"/>
                </a:solidFill>
              </a:endParaRPr>
            </a:p>
          </p:txBody>
        </p:sp>
        <p:sp>
          <p:nvSpPr>
            <p:cNvPr id="10286" name="Rectangle 57" descr="Canvas"/>
            <p:cNvSpPr>
              <a:spLocks noChangeArrowheads="1"/>
            </p:cNvSpPr>
            <p:nvPr/>
          </p:nvSpPr>
          <p:spPr bwMode="auto">
            <a:xfrm>
              <a:off x="60" y="672"/>
              <a:ext cx="5616" cy="350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0244" name="Text Box 58"/>
          <p:cNvSpPr txBox="1">
            <a:spLocks noChangeArrowheads="1"/>
          </p:cNvSpPr>
          <p:nvPr/>
        </p:nvSpPr>
        <p:spPr bwMode="auto">
          <a:xfrm>
            <a:off x="275492" y="158176"/>
            <a:ext cx="853440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2060"/>
                </a:solidFill>
              </a:rPr>
              <a:t>2.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Cách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dáng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trang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trí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chậu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cảnh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10245" name="AutoShape 72"/>
          <p:cNvSpPr>
            <a:spLocks noChangeArrowheads="1"/>
          </p:cNvSpPr>
          <p:nvPr/>
        </p:nvSpPr>
        <p:spPr bwMode="auto">
          <a:xfrm>
            <a:off x="212093" y="1386937"/>
            <a:ext cx="2912108" cy="4752975"/>
          </a:xfrm>
          <a:prstGeom prst="roundRect">
            <a:avLst>
              <a:gd name="adj" fmla="val 16667"/>
            </a:avLst>
          </a:prstGeom>
          <a:solidFill>
            <a:srgbClr val="FFDB9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6" name="Text Box 73"/>
          <p:cNvSpPr txBox="1">
            <a:spLocks noChangeArrowheads="1"/>
          </p:cNvSpPr>
          <p:nvPr/>
        </p:nvSpPr>
        <p:spPr bwMode="auto">
          <a:xfrm>
            <a:off x="366713" y="2392295"/>
            <a:ext cx="2514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/>
              <a:t> </a:t>
            </a:r>
            <a:r>
              <a:rPr lang="en-US" altLang="en-US" sz="1600" b="1" dirty="0" err="1"/>
              <a:t>Vẽ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khung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hình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chung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của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chậu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cảnh</a:t>
            </a:r>
            <a:r>
              <a:rPr lang="en-US" altLang="en-US" dirty="0"/>
              <a:t> </a:t>
            </a:r>
          </a:p>
        </p:txBody>
      </p:sp>
      <p:sp>
        <p:nvSpPr>
          <p:cNvPr id="116810" name="Text Box 74"/>
          <p:cNvSpPr txBox="1">
            <a:spLocks noChangeArrowheads="1"/>
          </p:cNvSpPr>
          <p:nvPr/>
        </p:nvSpPr>
        <p:spPr bwMode="auto">
          <a:xfrm>
            <a:off x="699320" y="5182434"/>
            <a:ext cx="1828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 err="1"/>
              <a:t>Chỉnh</a:t>
            </a:r>
            <a:r>
              <a:rPr lang="en-US" altLang="en-US" sz="1600" b="1" dirty="0"/>
              <a:t> </a:t>
            </a:r>
            <a:r>
              <a:rPr lang="en-US" altLang="en-US" sz="1600" b="1" dirty="0" err="1" smtClean="0"/>
              <a:t>sửa</a:t>
            </a:r>
            <a:r>
              <a:rPr lang="en-US" altLang="en-US" sz="1600" b="1" dirty="0" smtClean="0"/>
              <a:t> </a:t>
            </a:r>
            <a:r>
              <a:rPr lang="en-US" altLang="en-US" sz="1600" b="1" dirty="0" err="1" smtClean="0"/>
              <a:t>hình</a:t>
            </a:r>
            <a:r>
              <a:rPr lang="en-US" altLang="en-US" dirty="0" smtClean="0"/>
              <a:t> </a:t>
            </a:r>
            <a:endParaRPr lang="en-US" altLang="en-US" dirty="0"/>
          </a:p>
        </p:txBody>
      </p:sp>
      <p:sp>
        <p:nvSpPr>
          <p:cNvPr id="10248" name="Text Box 75"/>
          <p:cNvSpPr txBox="1">
            <a:spLocks noChangeArrowheads="1"/>
          </p:cNvSpPr>
          <p:nvPr/>
        </p:nvSpPr>
        <p:spPr bwMode="auto">
          <a:xfrm>
            <a:off x="1174604" y="2034704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i="1" u="sng" dirty="0" err="1">
                <a:solidFill>
                  <a:srgbClr val="800080"/>
                </a:solidFill>
              </a:rPr>
              <a:t>Bước</a:t>
            </a:r>
            <a:r>
              <a:rPr lang="en-US" altLang="en-US" sz="1600" i="1" u="sng" dirty="0">
                <a:solidFill>
                  <a:srgbClr val="800080"/>
                </a:solidFill>
              </a:rPr>
              <a:t> 1:</a:t>
            </a:r>
          </a:p>
        </p:txBody>
      </p:sp>
      <p:sp>
        <p:nvSpPr>
          <p:cNvPr id="116812" name="Text Box 76"/>
          <p:cNvSpPr txBox="1">
            <a:spLocks noChangeArrowheads="1"/>
          </p:cNvSpPr>
          <p:nvPr/>
        </p:nvSpPr>
        <p:spPr bwMode="auto">
          <a:xfrm>
            <a:off x="1114425" y="3082319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i="1" u="sng" dirty="0" err="1">
                <a:solidFill>
                  <a:srgbClr val="800080"/>
                </a:solidFill>
              </a:rPr>
              <a:t>Bước</a:t>
            </a:r>
            <a:r>
              <a:rPr lang="en-US" altLang="en-US" sz="1600" i="1" u="sng" dirty="0">
                <a:solidFill>
                  <a:srgbClr val="800080"/>
                </a:solidFill>
              </a:rPr>
              <a:t> 2:</a:t>
            </a:r>
          </a:p>
        </p:txBody>
      </p:sp>
      <p:sp>
        <p:nvSpPr>
          <p:cNvPr id="116813" name="Text Box 77"/>
          <p:cNvSpPr txBox="1">
            <a:spLocks noChangeArrowheads="1"/>
          </p:cNvSpPr>
          <p:nvPr/>
        </p:nvSpPr>
        <p:spPr bwMode="auto">
          <a:xfrm>
            <a:off x="1021556" y="4762663"/>
            <a:ext cx="1295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i="1" u="sng" dirty="0" err="1">
                <a:solidFill>
                  <a:srgbClr val="800080"/>
                </a:solidFill>
              </a:rPr>
              <a:t>Bước</a:t>
            </a:r>
            <a:r>
              <a:rPr lang="en-US" altLang="en-US" sz="1600" i="1" u="sng" dirty="0">
                <a:solidFill>
                  <a:srgbClr val="800080"/>
                </a:solidFill>
              </a:rPr>
              <a:t> 3:</a:t>
            </a:r>
          </a:p>
        </p:txBody>
      </p:sp>
      <p:sp>
        <p:nvSpPr>
          <p:cNvPr id="116814" name="Text Box 78"/>
          <p:cNvSpPr txBox="1">
            <a:spLocks noChangeArrowheads="1"/>
          </p:cNvSpPr>
          <p:nvPr/>
        </p:nvSpPr>
        <p:spPr bwMode="auto">
          <a:xfrm>
            <a:off x="521739" y="3593562"/>
            <a:ext cx="2286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Kẻ trục đối xứng, tìm tỉ lệ các bộ phận: Miệng, thân, đáy…và vẽ phác hình.</a:t>
            </a:r>
          </a:p>
        </p:txBody>
      </p:sp>
      <p:sp>
        <p:nvSpPr>
          <p:cNvPr id="10252" name="Rectangle 79"/>
          <p:cNvSpPr>
            <a:spLocks noChangeArrowheads="1"/>
          </p:cNvSpPr>
          <p:nvPr/>
        </p:nvSpPr>
        <p:spPr bwMode="auto">
          <a:xfrm>
            <a:off x="3429000" y="1752600"/>
            <a:ext cx="4343400" cy="4419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6816" name="Line 80"/>
          <p:cNvSpPr>
            <a:spLocks noChangeShapeType="1"/>
          </p:cNvSpPr>
          <p:nvPr/>
        </p:nvSpPr>
        <p:spPr bwMode="auto">
          <a:xfrm>
            <a:off x="4114800" y="25146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17" name="Line 81"/>
          <p:cNvSpPr>
            <a:spLocks noChangeShapeType="1"/>
          </p:cNvSpPr>
          <p:nvPr/>
        </p:nvSpPr>
        <p:spPr bwMode="auto">
          <a:xfrm>
            <a:off x="4191000" y="55626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18" name="Line 82"/>
          <p:cNvSpPr>
            <a:spLocks noChangeShapeType="1"/>
          </p:cNvSpPr>
          <p:nvPr/>
        </p:nvSpPr>
        <p:spPr bwMode="auto">
          <a:xfrm>
            <a:off x="4357688" y="23622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19" name="Line 83"/>
          <p:cNvSpPr>
            <a:spLocks noChangeShapeType="1"/>
          </p:cNvSpPr>
          <p:nvPr/>
        </p:nvSpPr>
        <p:spPr bwMode="auto">
          <a:xfrm>
            <a:off x="7043738" y="21336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20" name="Line 84"/>
          <p:cNvSpPr>
            <a:spLocks noChangeShapeType="1"/>
          </p:cNvSpPr>
          <p:nvPr/>
        </p:nvSpPr>
        <p:spPr bwMode="auto">
          <a:xfrm>
            <a:off x="5715000" y="2133600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22" name="Line 86"/>
          <p:cNvSpPr>
            <a:spLocks noChangeShapeType="1"/>
          </p:cNvSpPr>
          <p:nvPr/>
        </p:nvSpPr>
        <p:spPr bwMode="auto">
          <a:xfrm>
            <a:off x="4786313" y="25146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23" name="Line 87"/>
          <p:cNvSpPr>
            <a:spLocks noChangeShapeType="1"/>
          </p:cNvSpPr>
          <p:nvPr/>
        </p:nvSpPr>
        <p:spPr bwMode="auto">
          <a:xfrm flipH="1">
            <a:off x="4329113" y="24384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24" name="Line 88"/>
          <p:cNvSpPr>
            <a:spLocks noChangeShapeType="1"/>
          </p:cNvSpPr>
          <p:nvPr/>
        </p:nvSpPr>
        <p:spPr bwMode="auto">
          <a:xfrm>
            <a:off x="4329113" y="2971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25" name="Line 89"/>
          <p:cNvSpPr>
            <a:spLocks noChangeShapeType="1"/>
          </p:cNvSpPr>
          <p:nvPr/>
        </p:nvSpPr>
        <p:spPr bwMode="auto">
          <a:xfrm>
            <a:off x="4772025" y="3409950"/>
            <a:ext cx="1752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26" name="Line 90"/>
          <p:cNvSpPr>
            <a:spLocks noChangeShapeType="1"/>
          </p:cNvSpPr>
          <p:nvPr/>
        </p:nvSpPr>
        <p:spPr bwMode="auto">
          <a:xfrm>
            <a:off x="6538913" y="2438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27" name="Line 91"/>
          <p:cNvSpPr>
            <a:spLocks noChangeShapeType="1"/>
          </p:cNvSpPr>
          <p:nvPr/>
        </p:nvSpPr>
        <p:spPr bwMode="auto">
          <a:xfrm flipH="1">
            <a:off x="6491288" y="2909888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4405313" y="3124200"/>
            <a:ext cx="609600" cy="2362200"/>
            <a:chOff x="2775" y="1968"/>
            <a:chExt cx="384" cy="1488"/>
          </a:xfrm>
        </p:grpSpPr>
        <p:sp>
          <p:nvSpPr>
            <p:cNvPr id="10281" name="Line 92"/>
            <p:cNvSpPr>
              <a:spLocks noChangeShapeType="1"/>
            </p:cNvSpPr>
            <p:nvPr/>
          </p:nvSpPr>
          <p:spPr bwMode="auto">
            <a:xfrm flipH="1">
              <a:off x="2775" y="1968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2" name="Line 93"/>
            <p:cNvSpPr>
              <a:spLocks noChangeShapeType="1"/>
            </p:cNvSpPr>
            <p:nvPr/>
          </p:nvSpPr>
          <p:spPr bwMode="auto">
            <a:xfrm>
              <a:off x="2775" y="2304"/>
              <a:ext cx="4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3" name="Line 94"/>
            <p:cNvSpPr>
              <a:spLocks noChangeShapeType="1"/>
            </p:cNvSpPr>
            <p:nvPr/>
          </p:nvSpPr>
          <p:spPr bwMode="auto">
            <a:xfrm>
              <a:off x="2823" y="2928"/>
              <a:ext cx="33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6831" name="Line 95"/>
          <p:cNvSpPr>
            <a:spLocks noChangeShapeType="1"/>
          </p:cNvSpPr>
          <p:nvPr/>
        </p:nvSpPr>
        <p:spPr bwMode="auto">
          <a:xfrm>
            <a:off x="5014913" y="5562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101"/>
          <p:cNvGrpSpPr>
            <a:grpSpLocks/>
          </p:cNvGrpSpPr>
          <p:nvPr/>
        </p:nvGrpSpPr>
        <p:grpSpPr bwMode="auto">
          <a:xfrm>
            <a:off x="6462713" y="3200400"/>
            <a:ext cx="533400" cy="2286000"/>
            <a:chOff x="4071" y="2016"/>
            <a:chExt cx="336" cy="1440"/>
          </a:xfrm>
        </p:grpSpPr>
        <p:sp>
          <p:nvSpPr>
            <p:cNvPr id="10278" name="Line 96"/>
            <p:cNvSpPr>
              <a:spLocks noChangeShapeType="1"/>
            </p:cNvSpPr>
            <p:nvPr/>
          </p:nvSpPr>
          <p:spPr bwMode="auto">
            <a:xfrm>
              <a:off x="4311" y="2016"/>
              <a:ext cx="9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9" name="Line 97"/>
            <p:cNvSpPr>
              <a:spLocks noChangeShapeType="1"/>
            </p:cNvSpPr>
            <p:nvPr/>
          </p:nvSpPr>
          <p:spPr bwMode="auto">
            <a:xfrm flipH="1">
              <a:off x="4359" y="2400"/>
              <a:ext cx="48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0" name="Line 98"/>
            <p:cNvSpPr>
              <a:spLocks noChangeShapeType="1"/>
            </p:cNvSpPr>
            <p:nvPr/>
          </p:nvSpPr>
          <p:spPr bwMode="auto">
            <a:xfrm flipH="1">
              <a:off x="4071" y="2880"/>
              <a:ext cx="288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6860" name="Oval 124"/>
          <p:cNvSpPr>
            <a:spLocks noChangeArrowheads="1"/>
          </p:cNvSpPr>
          <p:nvPr/>
        </p:nvSpPr>
        <p:spPr bwMode="auto">
          <a:xfrm>
            <a:off x="4419600" y="2514600"/>
            <a:ext cx="2590800" cy="30480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6859" name="Oval 123"/>
          <p:cNvSpPr>
            <a:spLocks noChangeArrowheads="1"/>
          </p:cNvSpPr>
          <p:nvPr/>
        </p:nvSpPr>
        <p:spPr bwMode="auto">
          <a:xfrm>
            <a:off x="4376738" y="2514600"/>
            <a:ext cx="2667000" cy="10668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6861" name="Rectangle 125"/>
          <p:cNvSpPr>
            <a:spLocks noChangeArrowheads="1"/>
          </p:cNvSpPr>
          <p:nvPr/>
        </p:nvSpPr>
        <p:spPr bwMode="auto">
          <a:xfrm>
            <a:off x="5000625" y="5324475"/>
            <a:ext cx="1447800" cy="23812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6862" name="Oval 126"/>
          <p:cNvSpPr>
            <a:spLocks noChangeArrowheads="1"/>
          </p:cNvSpPr>
          <p:nvPr/>
        </p:nvSpPr>
        <p:spPr bwMode="auto">
          <a:xfrm>
            <a:off x="4557713" y="2667000"/>
            <a:ext cx="2328862" cy="6858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6863" name="Line 127"/>
          <p:cNvSpPr>
            <a:spLocks noChangeShapeType="1"/>
          </p:cNvSpPr>
          <p:nvPr/>
        </p:nvSpPr>
        <p:spPr bwMode="auto">
          <a:xfrm>
            <a:off x="4038600" y="35052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864" name="Line 128"/>
          <p:cNvSpPr>
            <a:spLocks noChangeShapeType="1"/>
          </p:cNvSpPr>
          <p:nvPr/>
        </p:nvSpPr>
        <p:spPr bwMode="auto">
          <a:xfrm>
            <a:off x="4114800" y="5334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3" name="Text Box 129"/>
          <p:cNvSpPr txBox="1">
            <a:spLocks noChangeArrowheads="1"/>
          </p:cNvSpPr>
          <p:nvPr/>
        </p:nvSpPr>
        <p:spPr bwMode="auto">
          <a:xfrm>
            <a:off x="1020447" y="1620770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0000FF"/>
                </a:solidFill>
              </a:rPr>
              <a:t>Tạo</a:t>
            </a:r>
            <a:r>
              <a:rPr lang="en-US" altLang="en-US" b="1" u="sng" dirty="0">
                <a:solidFill>
                  <a:srgbClr val="0000FF"/>
                </a:solidFill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</a:rPr>
              <a:t>dáng</a:t>
            </a:r>
            <a:endParaRPr lang="en-US" altLang="en-US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3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6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6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6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6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1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1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116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116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116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0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116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8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9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9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16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16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116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116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116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116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116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116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16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116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116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4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116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16810" grpId="0"/>
      <p:bldP spid="116812" grpId="0"/>
      <p:bldP spid="116813" grpId="0"/>
      <p:bldP spid="116814" grpId="0"/>
      <p:bldP spid="116860" grpId="0" animBg="1"/>
      <p:bldP spid="116859" grpId="0" animBg="1"/>
      <p:bldP spid="116861" grpId="0" animBg="1"/>
      <p:bldP spid="1168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Group 5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354" name="Rectangle 55" descr="Woven mat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355" name="Rectangle 56"/>
            <p:cNvSpPr>
              <a:spLocks noChangeArrowheads="1"/>
            </p:cNvSpPr>
            <p:nvPr/>
          </p:nvSpPr>
          <p:spPr bwMode="auto">
            <a:xfrm>
              <a:off x="78" y="0"/>
              <a:ext cx="5616" cy="668"/>
            </a:xfrm>
            <a:prstGeom prst="rect">
              <a:avLst/>
            </a:prstGeom>
            <a:solidFill>
              <a:srgbClr val="4C1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4C1900"/>
                </a:solidFill>
              </a:endParaRPr>
            </a:p>
          </p:txBody>
        </p:sp>
        <p:sp>
          <p:nvSpPr>
            <p:cNvPr id="11356" name="Rectangle 57" descr="Canvas"/>
            <p:cNvSpPr>
              <a:spLocks noChangeArrowheads="1"/>
            </p:cNvSpPr>
            <p:nvPr/>
          </p:nvSpPr>
          <p:spPr bwMode="auto">
            <a:xfrm>
              <a:off x="78" y="758"/>
              <a:ext cx="5616" cy="350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1268" name="Text Box 58"/>
          <p:cNvSpPr txBox="1">
            <a:spLocks noChangeArrowheads="1"/>
          </p:cNvSpPr>
          <p:nvPr/>
        </p:nvSpPr>
        <p:spPr bwMode="auto">
          <a:xfrm>
            <a:off x="258454" y="230351"/>
            <a:ext cx="8617566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2060"/>
                </a:solidFill>
              </a:rPr>
              <a:t>2.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Cách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dáng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trang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trí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chậu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</a:rPr>
              <a:t>cảnh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11279" name="AutoShape 72"/>
          <p:cNvSpPr>
            <a:spLocks noChangeArrowheads="1"/>
          </p:cNvSpPr>
          <p:nvPr/>
        </p:nvSpPr>
        <p:spPr bwMode="auto">
          <a:xfrm>
            <a:off x="304800" y="2438400"/>
            <a:ext cx="3094038" cy="2209800"/>
          </a:xfrm>
          <a:prstGeom prst="roundRect">
            <a:avLst>
              <a:gd name="adj" fmla="val 16667"/>
            </a:avLst>
          </a:prstGeom>
          <a:solidFill>
            <a:srgbClr val="FFDB9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882" name="Text Box 74"/>
          <p:cNvSpPr txBox="1">
            <a:spLocks noChangeArrowheads="1"/>
          </p:cNvSpPr>
          <p:nvPr/>
        </p:nvSpPr>
        <p:spPr bwMode="auto">
          <a:xfrm>
            <a:off x="581892" y="3994705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 err="1"/>
              <a:t>Vẽ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chỉnh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sữa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họa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tiết</a:t>
            </a:r>
            <a:r>
              <a:rPr lang="en-US" altLang="en-US" dirty="0"/>
              <a:t> </a:t>
            </a:r>
          </a:p>
        </p:txBody>
      </p:sp>
      <p:sp>
        <p:nvSpPr>
          <p:cNvPr id="119883" name="Text Box 75"/>
          <p:cNvSpPr txBox="1">
            <a:spLocks noChangeArrowheads="1"/>
          </p:cNvSpPr>
          <p:nvPr/>
        </p:nvSpPr>
        <p:spPr bwMode="auto">
          <a:xfrm>
            <a:off x="838200" y="2968625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i="1" u="sng">
                <a:solidFill>
                  <a:srgbClr val="800080"/>
                </a:solidFill>
              </a:rPr>
              <a:t>Bước 1:</a:t>
            </a:r>
          </a:p>
        </p:txBody>
      </p:sp>
      <p:sp>
        <p:nvSpPr>
          <p:cNvPr id="119884" name="Text Box 76"/>
          <p:cNvSpPr txBox="1">
            <a:spLocks noChangeArrowheads="1"/>
          </p:cNvSpPr>
          <p:nvPr/>
        </p:nvSpPr>
        <p:spPr bwMode="auto">
          <a:xfrm>
            <a:off x="982851" y="3668713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i="1" u="sng" dirty="0" err="1">
                <a:solidFill>
                  <a:srgbClr val="800080"/>
                </a:solidFill>
              </a:rPr>
              <a:t>Bước</a:t>
            </a:r>
            <a:r>
              <a:rPr lang="en-US" altLang="en-US" sz="1600" i="1" u="sng" dirty="0">
                <a:solidFill>
                  <a:srgbClr val="800080"/>
                </a:solidFill>
              </a:rPr>
              <a:t> 2:</a:t>
            </a:r>
          </a:p>
        </p:txBody>
      </p:sp>
      <p:sp>
        <p:nvSpPr>
          <p:cNvPr id="119886" name="Text Box 78"/>
          <p:cNvSpPr txBox="1">
            <a:spLocks noChangeArrowheads="1"/>
          </p:cNvSpPr>
          <p:nvPr/>
        </p:nvSpPr>
        <p:spPr bwMode="auto">
          <a:xfrm>
            <a:off x="304800" y="3214688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/>
              <a:t>  </a:t>
            </a:r>
            <a:r>
              <a:rPr lang="en-US" altLang="en-US" sz="1600" b="1" dirty="0" err="1"/>
              <a:t>Vẽ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phác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hình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họa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tiết</a:t>
            </a:r>
            <a:r>
              <a:rPr lang="en-US" altLang="en-US" dirty="0"/>
              <a:t> </a:t>
            </a:r>
            <a:endParaRPr lang="en-US" altLang="en-US" sz="1600" b="1" dirty="0"/>
          </a:p>
        </p:txBody>
      </p:sp>
      <p:sp>
        <p:nvSpPr>
          <p:cNvPr id="11284" name="Rectangle 79"/>
          <p:cNvSpPr>
            <a:spLocks noChangeArrowheads="1"/>
          </p:cNvSpPr>
          <p:nvPr/>
        </p:nvSpPr>
        <p:spPr bwMode="auto">
          <a:xfrm>
            <a:off x="3657600" y="1905000"/>
            <a:ext cx="4114800" cy="426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5" name="Line 87"/>
          <p:cNvSpPr>
            <a:spLocks noChangeShapeType="1"/>
          </p:cNvSpPr>
          <p:nvPr/>
        </p:nvSpPr>
        <p:spPr bwMode="auto">
          <a:xfrm>
            <a:off x="4329113" y="2971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Line 88"/>
          <p:cNvSpPr>
            <a:spLocks noChangeShapeType="1"/>
          </p:cNvSpPr>
          <p:nvPr/>
        </p:nvSpPr>
        <p:spPr bwMode="auto">
          <a:xfrm>
            <a:off x="4772025" y="3409950"/>
            <a:ext cx="1752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Line 95"/>
          <p:cNvSpPr>
            <a:spLocks noChangeShapeType="1"/>
          </p:cNvSpPr>
          <p:nvPr/>
        </p:nvSpPr>
        <p:spPr bwMode="auto">
          <a:xfrm>
            <a:off x="5014913" y="5562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8" name="Oval 100"/>
          <p:cNvSpPr>
            <a:spLocks noChangeArrowheads="1"/>
          </p:cNvSpPr>
          <p:nvPr/>
        </p:nvSpPr>
        <p:spPr bwMode="auto">
          <a:xfrm>
            <a:off x="4419600" y="2514600"/>
            <a:ext cx="2590800" cy="30480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89" name="Oval 101"/>
          <p:cNvSpPr>
            <a:spLocks noChangeArrowheads="1"/>
          </p:cNvSpPr>
          <p:nvPr/>
        </p:nvSpPr>
        <p:spPr bwMode="auto">
          <a:xfrm>
            <a:off x="4376738" y="2514600"/>
            <a:ext cx="2667000" cy="10668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90" name="Rectangle 102"/>
          <p:cNvSpPr>
            <a:spLocks noChangeArrowheads="1"/>
          </p:cNvSpPr>
          <p:nvPr/>
        </p:nvSpPr>
        <p:spPr bwMode="auto">
          <a:xfrm>
            <a:off x="5000625" y="5324475"/>
            <a:ext cx="1447800" cy="23812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91" name="Oval 103"/>
          <p:cNvSpPr>
            <a:spLocks noChangeArrowheads="1"/>
          </p:cNvSpPr>
          <p:nvPr/>
        </p:nvSpPr>
        <p:spPr bwMode="auto">
          <a:xfrm>
            <a:off x="4557713" y="2667000"/>
            <a:ext cx="2328862" cy="6858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916" name="Text Box 108"/>
          <p:cNvSpPr txBox="1">
            <a:spLocks noChangeArrowheads="1"/>
          </p:cNvSpPr>
          <p:nvPr/>
        </p:nvSpPr>
        <p:spPr bwMode="auto">
          <a:xfrm>
            <a:off x="685800" y="25908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solidFill>
                  <a:srgbClr val="0000FF"/>
                </a:solidFill>
              </a:rPr>
              <a:t>Vẽ trang trí</a:t>
            </a:r>
          </a:p>
        </p:txBody>
      </p:sp>
      <p:grpSp>
        <p:nvGrpSpPr>
          <p:cNvPr id="4" name="Group 151"/>
          <p:cNvGrpSpPr>
            <a:grpSpLocks/>
          </p:cNvGrpSpPr>
          <p:nvPr/>
        </p:nvGrpSpPr>
        <p:grpSpPr bwMode="auto">
          <a:xfrm>
            <a:off x="5756275" y="3886200"/>
            <a:ext cx="209550" cy="536575"/>
            <a:chOff x="3626" y="2448"/>
            <a:chExt cx="132" cy="338"/>
          </a:xfrm>
        </p:grpSpPr>
        <p:sp>
          <p:nvSpPr>
            <p:cNvPr id="11351" name="Line 117"/>
            <p:cNvSpPr>
              <a:spLocks noChangeShapeType="1"/>
            </p:cNvSpPr>
            <p:nvPr/>
          </p:nvSpPr>
          <p:spPr bwMode="auto">
            <a:xfrm flipH="1">
              <a:off x="3626" y="2448"/>
              <a:ext cx="59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2" name="Line 118"/>
            <p:cNvSpPr>
              <a:spLocks noChangeShapeType="1"/>
            </p:cNvSpPr>
            <p:nvPr/>
          </p:nvSpPr>
          <p:spPr bwMode="auto">
            <a:xfrm>
              <a:off x="3685" y="2448"/>
              <a:ext cx="73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3" name="Line 119"/>
            <p:cNvSpPr>
              <a:spLocks noChangeShapeType="1"/>
            </p:cNvSpPr>
            <p:nvPr/>
          </p:nvSpPr>
          <p:spPr bwMode="auto">
            <a:xfrm flipH="1">
              <a:off x="3714" y="2736"/>
              <a:ext cx="44" cy="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50"/>
          <p:cNvGrpSpPr>
            <a:grpSpLocks/>
          </p:cNvGrpSpPr>
          <p:nvPr/>
        </p:nvGrpSpPr>
        <p:grpSpPr bwMode="auto">
          <a:xfrm>
            <a:off x="5430838" y="3898900"/>
            <a:ext cx="209550" cy="550863"/>
            <a:chOff x="3421" y="2456"/>
            <a:chExt cx="132" cy="347"/>
          </a:xfrm>
        </p:grpSpPr>
        <p:sp>
          <p:nvSpPr>
            <p:cNvPr id="11348" name="Line 120"/>
            <p:cNvSpPr>
              <a:spLocks noChangeShapeType="1"/>
            </p:cNvSpPr>
            <p:nvPr/>
          </p:nvSpPr>
          <p:spPr bwMode="auto">
            <a:xfrm>
              <a:off x="3495" y="2456"/>
              <a:ext cx="58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9" name="Line 121"/>
            <p:cNvSpPr>
              <a:spLocks noChangeShapeType="1"/>
            </p:cNvSpPr>
            <p:nvPr/>
          </p:nvSpPr>
          <p:spPr bwMode="auto">
            <a:xfrm flipH="1">
              <a:off x="3421" y="2476"/>
              <a:ext cx="68" cy="2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0" name="Line 122"/>
            <p:cNvSpPr>
              <a:spLocks noChangeShapeType="1"/>
            </p:cNvSpPr>
            <p:nvPr/>
          </p:nvSpPr>
          <p:spPr bwMode="auto">
            <a:xfrm>
              <a:off x="3421" y="2740"/>
              <a:ext cx="59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54"/>
          <p:cNvGrpSpPr>
            <a:grpSpLocks/>
          </p:cNvGrpSpPr>
          <p:nvPr/>
        </p:nvGrpSpPr>
        <p:grpSpPr bwMode="auto">
          <a:xfrm>
            <a:off x="5470525" y="3878263"/>
            <a:ext cx="441325" cy="596900"/>
            <a:chOff x="3446" y="2443"/>
            <a:chExt cx="278" cy="376"/>
          </a:xfrm>
        </p:grpSpPr>
        <p:sp>
          <p:nvSpPr>
            <p:cNvPr id="11342" name="Line 111"/>
            <p:cNvSpPr>
              <a:spLocks noChangeShapeType="1"/>
            </p:cNvSpPr>
            <p:nvPr/>
          </p:nvSpPr>
          <p:spPr bwMode="auto">
            <a:xfrm flipH="1">
              <a:off x="3446" y="2443"/>
              <a:ext cx="147" cy="2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3" name="Line 112"/>
            <p:cNvSpPr>
              <a:spLocks noChangeShapeType="1"/>
            </p:cNvSpPr>
            <p:nvPr/>
          </p:nvSpPr>
          <p:spPr bwMode="auto">
            <a:xfrm>
              <a:off x="3593" y="2455"/>
              <a:ext cx="131" cy="2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4" name="Line 113"/>
            <p:cNvSpPr>
              <a:spLocks noChangeShapeType="1"/>
            </p:cNvSpPr>
            <p:nvPr/>
          </p:nvSpPr>
          <p:spPr bwMode="auto">
            <a:xfrm>
              <a:off x="3446" y="2706"/>
              <a:ext cx="30" cy="1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5" name="Line 114"/>
            <p:cNvSpPr>
              <a:spLocks noChangeShapeType="1"/>
            </p:cNvSpPr>
            <p:nvPr/>
          </p:nvSpPr>
          <p:spPr bwMode="auto">
            <a:xfrm flipH="1">
              <a:off x="3710" y="2706"/>
              <a:ext cx="14" cy="1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6" name="Line 115"/>
            <p:cNvSpPr>
              <a:spLocks noChangeShapeType="1"/>
            </p:cNvSpPr>
            <p:nvPr/>
          </p:nvSpPr>
          <p:spPr bwMode="auto">
            <a:xfrm flipH="1">
              <a:off x="3476" y="2781"/>
              <a:ext cx="117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7" name="Line 116"/>
            <p:cNvSpPr>
              <a:spLocks noChangeShapeType="1"/>
            </p:cNvSpPr>
            <p:nvPr/>
          </p:nvSpPr>
          <p:spPr bwMode="auto">
            <a:xfrm>
              <a:off x="3593" y="2781"/>
              <a:ext cx="117" cy="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48"/>
          <p:cNvGrpSpPr>
            <a:grpSpLocks/>
          </p:cNvGrpSpPr>
          <p:nvPr/>
        </p:nvGrpSpPr>
        <p:grpSpPr bwMode="auto">
          <a:xfrm>
            <a:off x="5126038" y="4075113"/>
            <a:ext cx="407987" cy="496887"/>
            <a:chOff x="3229" y="2572"/>
            <a:chExt cx="257" cy="313"/>
          </a:xfrm>
        </p:grpSpPr>
        <p:sp>
          <p:nvSpPr>
            <p:cNvPr id="11337" name="Line 123"/>
            <p:cNvSpPr>
              <a:spLocks noChangeShapeType="1"/>
            </p:cNvSpPr>
            <p:nvPr/>
          </p:nvSpPr>
          <p:spPr bwMode="auto">
            <a:xfrm flipH="1">
              <a:off x="3229" y="2572"/>
              <a:ext cx="132" cy="1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8" name="Line 124"/>
            <p:cNvSpPr>
              <a:spLocks noChangeShapeType="1"/>
            </p:cNvSpPr>
            <p:nvPr/>
          </p:nvSpPr>
          <p:spPr bwMode="auto">
            <a:xfrm>
              <a:off x="3229" y="2710"/>
              <a:ext cx="44" cy="1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9" name="Line 125"/>
            <p:cNvSpPr>
              <a:spLocks noChangeShapeType="1"/>
            </p:cNvSpPr>
            <p:nvPr/>
          </p:nvSpPr>
          <p:spPr bwMode="auto">
            <a:xfrm>
              <a:off x="3273" y="2847"/>
              <a:ext cx="161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0" name="Line 127"/>
            <p:cNvSpPr>
              <a:spLocks noChangeShapeType="1"/>
            </p:cNvSpPr>
            <p:nvPr/>
          </p:nvSpPr>
          <p:spPr bwMode="auto">
            <a:xfrm>
              <a:off x="3361" y="2572"/>
              <a:ext cx="0" cy="1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1" name="Line 128"/>
            <p:cNvSpPr>
              <a:spLocks noChangeShapeType="1"/>
            </p:cNvSpPr>
            <p:nvPr/>
          </p:nvSpPr>
          <p:spPr bwMode="auto">
            <a:xfrm>
              <a:off x="3355" y="2704"/>
              <a:ext cx="131" cy="1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47"/>
          <p:cNvGrpSpPr>
            <a:grpSpLocks/>
          </p:cNvGrpSpPr>
          <p:nvPr/>
        </p:nvGrpSpPr>
        <p:grpSpPr bwMode="auto">
          <a:xfrm>
            <a:off x="5029200" y="4495800"/>
            <a:ext cx="608013" cy="357188"/>
            <a:chOff x="3168" y="2799"/>
            <a:chExt cx="383" cy="225"/>
          </a:xfrm>
        </p:grpSpPr>
        <p:sp>
          <p:nvSpPr>
            <p:cNvPr id="11331" name="Line 129"/>
            <p:cNvSpPr>
              <a:spLocks noChangeShapeType="1"/>
            </p:cNvSpPr>
            <p:nvPr/>
          </p:nvSpPr>
          <p:spPr bwMode="auto">
            <a:xfrm>
              <a:off x="3168" y="2799"/>
              <a:ext cx="205" cy="1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2" name="Line 130"/>
            <p:cNvSpPr>
              <a:spLocks noChangeShapeType="1"/>
            </p:cNvSpPr>
            <p:nvPr/>
          </p:nvSpPr>
          <p:spPr bwMode="auto">
            <a:xfrm flipV="1">
              <a:off x="3375" y="2835"/>
              <a:ext cx="176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3" name="Line 131"/>
            <p:cNvSpPr>
              <a:spLocks noChangeShapeType="1"/>
            </p:cNvSpPr>
            <p:nvPr/>
          </p:nvSpPr>
          <p:spPr bwMode="auto">
            <a:xfrm>
              <a:off x="3183" y="2799"/>
              <a:ext cx="29" cy="1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4" name="Line 132"/>
            <p:cNvSpPr>
              <a:spLocks noChangeShapeType="1"/>
            </p:cNvSpPr>
            <p:nvPr/>
          </p:nvSpPr>
          <p:spPr bwMode="auto">
            <a:xfrm>
              <a:off x="3212" y="2936"/>
              <a:ext cx="132" cy="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5" name="Line 133"/>
            <p:cNvSpPr>
              <a:spLocks noChangeShapeType="1"/>
            </p:cNvSpPr>
            <p:nvPr/>
          </p:nvSpPr>
          <p:spPr bwMode="auto">
            <a:xfrm flipH="1">
              <a:off x="3505" y="2848"/>
              <a:ext cx="44" cy="1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6" name="Line 134"/>
            <p:cNvSpPr>
              <a:spLocks noChangeShapeType="1"/>
            </p:cNvSpPr>
            <p:nvPr/>
          </p:nvSpPr>
          <p:spPr bwMode="auto">
            <a:xfrm flipV="1">
              <a:off x="3329" y="2974"/>
              <a:ext cx="190" cy="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52"/>
          <p:cNvGrpSpPr>
            <a:grpSpLocks/>
          </p:cNvGrpSpPr>
          <p:nvPr/>
        </p:nvGrpSpPr>
        <p:grpSpPr bwMode="auto">
          <a:xfrm>
            <a:off x="5772150" y="4044950"/>
            <a:ext cx="488950" cy="517525"/>
            <a:chOff x="3636" y="2548"/>
            <a:chExt cx="308" cy="326"/>
          </a:xfrm>
        </p:grpSpPr>
        <p:sp>
          <p:nvSpPr>
            <p:cNvPr id="11325" name="Line 135"/>
            <p:cNvSpPr>
              <a:spLocks noChangeShapeType="1"/>
            </p:cNvSpPr>
            <p:nvPr/>
          </p:nvSpPr>
          <p:spPr bwMode="auto">
            <a:xfrm>
              <a:off x="3812" y="2548"/>
              <a:ext cx="132" cy="1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6" name="Line 136"/>
            <p:cNvSpPr>
              <a:spLocks noChangeShapeType="1"/>
            </p:cNvSpPr>
            <p:nvPr/>
          </p:nvSpPr>
          <p:spPr bwMode="auto">
            <a:xfrm flipH="1">
              <a:off x="3812" y="2561"/>
              <a:ext cx="15" cy="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7" name="Line 137"/>
            <p:cNvSpPr>
              <a:spLocks noChangeShapeType="1"/>
            </p:cNvSpPr>
            <p:nvPr/>
          </p:nvSpPr>
          <p:spPr bwMode="auto">
            <a:xfrm flipH="1">
              <a:off x="3695" y="2711"/>
              <a:ext cx="132" cy="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8" name="Line 138"/>
            <p:cNvSpPr>
              <a:spLocks noChangeShapeType="1"/>
            </p:cNvSpPr>
            <p:nvPr/>
          </p:nvSpPr>
          <p:spPr bwMode="auto">
            <a:xfrm>
              <a:off x="3929" y="2686"/>
              <a:ext cx="15" cy="1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9" name="Line 139"/>
            <p:cNvSpPr>
              <a:spLocks noChangeShapeType="1"/>
            </p:cNvSpPr>
            <p:nvPr/>
          </p:nvSpPr>
          <p:spPr bwMode="auto">
            <a:xfrm flipH="1">
              <a:off x="3798" y="2799"/>
              <a:ext cx="146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0" name="Line 140"/>
            <p:cNvSpPr>
              <a:spLocks noChangeShapeType="1"/>
            </p:cNvSpPr>
            <p:nvPr/>
          </p:nvSpPr>
          <p:spPr bwMode="auto">
            <a:xfrm>
              <a:off x="3636" y="2836"/>
              <a:ext cx="162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53"/>
          <p:cNvGrpSpPr>
            <a:grpSpLocks/>
          </p:cNvGrpSpPr>
          <p:nvPr/>
        </p:nvGrpSpPr>
        <p:grpSpPr bwMode="auto">
          <a:xfrm>
            <a:off x="5749925" y="4483100"/>
            <a:ext cx="650875" cy="317500"/>
            <a:chOff x="3622" y="2824"/>
            <a:chExt cx="410" cy="200"/>
          </a:xfrm>
        </p:grpSpPr>
        <p:sp>
          <p:nvSpPr>
            <p:cNvPr id="11319" name="Line 141"/>
            <p:cNvSpPr>
              <a:spLocks noChangeShapeType="1"/>
            </p:cNvSpPr>
            <p:nvPr/>
          </p:nvSpPr>
          <p:spPr bwMode="auto">
            <a:xfrm>
              <a:off x="3622" y="2824"/>
              <a:ext cx="190" cy="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0" name="Line 142"/>
            <p:cNvSpPr>
              <a:spLocks noChangeShapeType="1"/>
            </p:cNvSpPr>
            <p:nvPr/>
          </p:nvSpPr>
          <p:spPr bwMode="auto">
            <a:xfrm flipV="1">
              <a:off x="3798" y="2836"/>
              <a:ext cx="234" cy="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1" name="Line 143"/>
            <p:cNvSpPr>
              <a:spLocks noChangeShapeType="1"/>
            </p:cNvSpPr>
            <p:nvPr/>
          </p:nvSpPr>
          <p:spPr bwMode="auto">
            <a:xfrm>
              <a:off x="3622" y="2824"/>
              <a:ext cx="44" cy="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2" name="Line 144"/>
            <p:cNvSpPr>
              <a:spLocks noChangeShapeType="1"/>
            </p:cNvSpPr>
            <p:nvPr/>
          </p:nvSpPr>
          <p:spPr bwMode="auto">
            <a:xfrm>
              <a:off x="3666" y="2974"/>
              <a:ext cx="161" cy="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3" name="Line 145"/>
            <p:cNvSpPr>
              <a:spLocks noChangeShapeType="1"/>
            </p:cNvSpPr>
            <p:nvPr/>
          </p:nvSpPr>
          <p:spPr bwMode="auto">
            <a:xfrm flipH="1">
              <a:off x="3973" y="2836"/>
              <a:ext cx="59" cy="1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4" name="Line 146"/>
            <p:cNvSpPr>
              <a:spLocks noChangeShapeType="1"/>
            </p:cNvSpPr>
            <p:nvPr/>
          </p:nvSpPr>
          <p:spPr bwMode="auto">
            <a:xfrm flipV="1">
              <a:off x="3798" y="2961"/>
              <a:ext cx="175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9964" name="AutoShape 156"/>
          <p:cNvSpPr>
            <a:spLocks noChangeArrowheads="1"/>
          </p:cNvSpPr>
          <p:nvPr/>
        </p:nvSpPr>
        <p:spPr bwMode="auto">
          <a:xfrm rot="-2005392">
            <a:off x="5153025" y="4138613"/>
            <a:ext cx="379413" cy="498475"/>
          </a:xfrm>
          <a:prstGeom prst="moon">
            <a:avLst>
              <a:gd name="adj" fmla="val 64366"/>
            </a:avLst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965" name="AutoShape 157"/>
          <p:cNvSpPr>
            <a:spLocks noChangeArrowheads="1"/>
          </p:cNvSpPr>
          <p:nvPr/>
        </p:nvSpPr>
        <p:spPr bwMode="auto">
          <a:xfrm rot="1993320" flipH="1">
            <a:off x="5875338" y="4149725"/>
            <a:ext cx="376237" cy="496888"/>
          </a:xfrm>
          <a:prstGeom prst="moon">
            <a:avLst>
              <a:gd name="adj" fmla="val 70884"/>
            </a:avLst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966" name="AutoShape 158"/>
          <p:cNvSpPr>
            <a:spLocks noChangeArrowheads="1"/>
          </p:cNvSpPr>
          <p:nvPr/>
        </p:nvSpPr>
        <p:spPr bwMode="auto">
          <a:xfrm rot="-5105229">
            <a:off x="5163344" y="4326731"/>
            <a:ext cx="338138" cy="606425"/>
          </a:xfrm>
          <a:prstGeom prst="moon">
            <a:avLst>
              <a:gd name="adj" fmla="val 58583"/>
            </a:avLst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967" name="AutoShape 159"/>
          <p:cNvSpPr>
            <a:spLocks noChangeArrowheads="1"/>
          </p:cNvSpPr>
          <p:nvPr/>
        </p:nvSpPr>
        <p:spPr bwMode="auto">
          <a:xfrm rot="5415366" flipH="1">
            <a:off x="5912644" y="4325144"/>
            <a:ext cx="314325" cy="661987"/>
          </a:xfrm>
          <a:prstGeom prst="moon">
            <a:avLst>
              <a:gd name="adj" fmla="val 65968"/>
            </a:avLst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968" name="AutoShape 160"/>
          <p:cNvSpPr>
            <a:spLocks noChangeArrowheads="1"/>
          </p:cNvSpPr>
          <p:nvPr/>
        </p:nvSpPr>
        <p:spPr bwMode="auto">
          <a:xfrm rot="-10170610">
            <a:off x="5573713" y="3902075"/>
            <a:ext cx="417512" cy="577850"/>
          </a:xfrm>
          <a:custGeom>
            <a:avLst/>
            <a:gdLst>
              <a:gd name="T0" fmla="*/ 209916 w 21600"/>
              <a:gd name="T1" fmla="*/ 58507 h 21600"/>
              <a:gd name="T2" fmla="*/ 56596 w 21600"/>
              <a:gd name="T3" fmla="*/ 288925 h 21600"/>
              <a:gd name="T4" fmla="*/ 209916 w 21600"/>
              <a:gd name="T5" fmla="*/ 577850 h 21600"/>
              <a:gd name="T6" fmla="*/ 360916 w 21600"/>
              <a:gd name="T7" fmla="*/ 28892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969" name="AutoShape 161"/>
          <p:cNvSpPr>
            <a:spLocks noChangeArrowheads="1"/>
          </p:cNvSpPr>
          <p:nvPr/>
        </p:nvSpPr>
        <p:spPr bwMode="auto">
          <a:xfrm rot="10237884">
            <a:off x="5395913" y="3900488"/>
            <a:ext cx="417512" cy="577850"/>
          </a:xfrm>
          <a:custGeom>
            <a:avLst/>
            <a:gdLst>
              <a:gd name="T0" fmla="*/ 209916 w 21600"/>
              <a:gd name="T1" fmla="*/ 58507 h 21600"/>
              <a:gd name="T2" fmla="*/ 56596 w 21600"/>
              <a:gd name="T3" fmla="*/ 288925 h 21600"/>
              <a:gd name="T4" fmla="*/ 209916 w 21600"/>
              <a:gd name="T5" fmla="*/ 577850 h 21600"/>
              <a:gd name="T6" fmla="*/ 360916 w 21600"/>
              <a:gd name="T7" fmla="*/ 28892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970" name="AutoShape 162"/>
          <p:cNvSpPr>
            <a:spLocks noChangeArrowheads="1"/>
          </p:cNvSpPr>
          <p:nvPr/>
        </p:nvSpPr>
        <p:spPr bwMode="auto">
          <a:xfrm rot="10800000">
            <a:off x="5499100" y="3924300"/>
            <a:ext cx="417513" cy="577850"/>
          </a:xfrm>
          <a:custGeom>
            <a:avLst/>
            <a:gdLst>
              <a:gd name="T0" fmla="*/ 209916 w 21600"/>
              <a:gd name="T1" fmla="*/ 58507 h 21600"/>
              <a:gd name="T2" fmla="*/ 56596 w 21600"/>
              <a:gd name="T3" fmla="*/ 288925 h 21600"/>
              <a:gd name="T4" fmla="*/ 209916 w 21600"/>
              <a:gd name="T5" fmla="*/ 577850 h 21600"/>
              <a:gd name="T6" fmla="*/ 360917 w 21600"/>
              <a:gd name="T7" fmla="*/ 28892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971" name="Freeform 163"/>
          <p:cNvSpPr>
            <a:spLocks/>
          </p:cNvSpPr>
          <p:nvPr/>
        </p:nvSpPr>
        <p:spPr bwMode="auto">
          <a:xfrm>
            <a:off x="5557838" y="4448175"/>
            <a:ext cx="157162" cy="733425"/>
          </a:xfrm>
          <a:custGeom>
            <a:avLst/>
            <a:gdLst>
              <a:gd name="T0" fmla="*/ 113 w 163"/>
              <a:gd name="T1" fmla="*/ 0 h 462"/>
              <a:gd name="T2" fmla="*/ 113 w 163"/>
              <a:gd name="T3" fmla="*/ 137 h 462"/>
              <a:gd name="T4" fmla="*/ 85 w 163"/>
              <a:gd name="T5" fmla="*/ 228 h 462"/>
              <a:gd name="T6" fmla="*/ 30 w 163"/>
              <a:gd name="T7" fmla="*/ 384 h 462"/>
              <a:gd name="T8" fmla="*/ 85 w 163"/>
              <a:gd name="T9" fmla="*/ 420 h 462"/>
              <a:gd name="T10" fmla="*/ 94 w 163"/>
              <a:gd name="T11" fmla="*/ 393 h 462"/>
              <a:gd name="T12" fmla="*/ 122 w 163"/>
              <a:gd name="T13" fmla="*/ 310 h 462"/>
              <a:gd name="T14" fmla="*/ 158 w 163"/>
              <a:gd name="T15" fmla="*/ 109 h 462"/>
              <a:gd name="T16" fmla="*/ 113 w 163"/>
              <a:gd name="T17" fmla="*/ 0 h 4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3"/>
              <a:gd name="T28" fmla="*/ 0 h 462"/>
              <a:gd name="T29" fmla="*/ 163 w 163"/>
              <a:gd name="T30" fmla="*/ 462 h 4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3" h="462">
                <a:moveTo>
                  <a:pt x="113" y="0"/>
                </a:moveTo>
                <a:cubicBezTo>
                  <a:pt x="133" y="59"/>
                  <a:pt x="126" y="28"/>
                  <a:pt x="113" y="137"/>
                </a:cubicBezTo>
                <a:cubicBezTo>
                  <a:pt x="107" y="184"/>
                  <a:pt x="96" y="174"/>
                  <a:pt x="85" y="228"/>
                </a:cubicBezTo>
                <a:cubicBezTo>
                  <a:pt x="76" y="276"/>
                  <a:pt x="66" y="348"/>
                  <a:pt x="30" y="384"/>
                </a:cubicBezTo>
                <a:cubicBezTo>
                  <a:pt x="21" y="428"/>
                  <a:pt x="0" y="462"/>
                  <a:pt x="85" y="420"/>
                </a:cubicBezTo>
                <a:cubicBezTo>
                  <a:pt x="94" y="416"/>
                  <a:pt x="92" y="402"/>
                  <a:pt x="94" y="393"/>
                </a:cubicBezTo>
                <a:cubicBezTo>
                  <a:pt x="111" y="319"/>
                  <a:pt x="91" y="358"/>
                  <a:pt x="122" y="310"/>
                </a:cubicBezTo>
                <a:cubicBezTo>
                  <a:pt x="138" y="244"/>
                  <a:pt x="138" y="173"/>
                  <a:pt x="158" y="109"/>
                </a:cubicBezTo>
                <a:cubicBezTo>
                  <a:pt x="152" y="56"/>
                  <a:pt x="163" y="17"/>
                  <a:pt x="113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1" name="Group 164"/>
          <p:cNvGrpSpPr>
            <a:grpSpLocks/>
          </p:cNvGrpSpPr>
          <p:nvPr/>
        </p:nvGrpSpPr>
        <p:grpSpPr bwMode="auto">
          <a:xfrm>
            <a:off x="4995863" y="5334000"/>
            <a:ext cx="1447800" cy="228600"/>
            <a:chOff x="528" y="2832"/>
            <a:chExt cx="864" cy="192"/>
          </a:xfrm>
        </p:grpSpPr>
        <p:sp>
          <p:nvSpPr>
            <p:cNvPr id="11313" name="AutoShape 165"/>
            <p:cNvSpPr>
              <a:spLocks noChangeArrowheads="1"/>
            </p:cNvSpPr>
            <p:nvPr/>
          </p:nvSpPr>
          <p:spPr bwMode="auto">
            <a:xfrm>
              <a:off x="528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314" name="AutoShape 166"/>
            <p:cNvSpPr>
              <a:spLocks noChangeArrowheads="1"/>
            </p:cNvSpPr>
            <p:nvPr/>
          </p:nvSpPr>
          <p:spPr bwMode="auto">
            <a:xfrm>
              <a:off x="672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315" name="AutoShape 167"/>
            <p:cNvSpPr>
              <a:spLocks noChangeArrowheads="1"/>
            </p:cNvSpPr>
            <p:nvPr/>
          </p:nvSpPr>
          <p:spPr bwMode="auto">
            <a:xfrm>
              <a:off x="816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316" name="AutoShape 168"/>
            <p:cNvSpPr>
              <a:spLocks noChangeArrowheads="1"/>
            </p:cNvSpPr>
            <p:nvPr/>
          </p:nvSpPr>
          <p:spPr bwMode="auto">
            <a:xfrm>
              <a:off x="960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317" name="AutoShape 169"/>
            <p:cNvSpPr>
              <a:spLocks noChangeArrowheads="1"/>
            </p:cNvSpPr>
            <p:nvPr/>
          </p:nvSpPr>
          <p:spPr bwMode="auto">
            <a:xfrm>
              <a:off x="1104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318" name="AutoShape 170"/>
            <p:cNvSpPr>
              <a:spLocks noChangeArrowheads="1"/>
            </p:cNvSpPr>
            <p:nvPr/>
          </p:nvSpPr>
          <p:spPr bwMode="auto">
            <a:xfrm>
              <a:off x="1248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5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9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1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11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11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500"/>
                                        <p:tgtEl>
                                          <p:spTgt spid="119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11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500"/>
                                        <p:tgtEl>
                                          <p:spTgt spid="119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500"/>
                                        <p:tgtEl>
                                          <p:spTgt spid="119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11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500"/>
                                        <p:tgtEl>
                                          <p:spTgt spid="119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4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9882" grpId="0"/>
      <p:bldP spid="119883" grpId="0"/>
      <p:bldP spid="119884" grpId="0"/>
      <p:bldP spid="119886" grpId="0"/>
      <p:bldP spid="119916" grpId="0"/>
      <p:bldP spid="119964" grpId="0" animBg="1"/>
      <p:bldP spid="119965" grpId="0" animBg="1"/>
      <p:bldP spid="119966" grpId="0" animBg="1"/>
      <p:bldP spid="119967" grpId="0" animBg="1"/>
      <p:bldP spid="119968" grpId="0" animBg="1"/>
      <p:bldP spid="119969" grpId="0" animBg="1"/>
      <p:bldP spid="119970" grpId="0" animBg="1"/>
      <p:bldP spid="1199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1" name="Group 54"/>
          <p:cNvGrpSpPr>
            <a:grpSpLocks/>
          </p:cNvGrpSpPr>
          <p:nvPr/>
        </p:nvGrpSpPr>
        <p:grpSpPr bwMode="auto">
          <a:xfrm>
            <a:off x="0" y="-30956"/>
            <a:ext cx="9144000" cy="6858000"/>
            <a:chOff x="0" y="0"/>
            <a:chExt cx="5760" cy="4320"/>
          </a:xfrm>
        </p:grpSpPr>
        <p:sp>
          <p:nvSpPr>
            <p:cNvPr id="12404" name="Rectangle 55" descr="Woven mat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405" name="Rectangle 56"/>
            <p:cNvSpPr>
              <a:spLocks noChangeArrowheads="1"/>
            </p:cNvSpPr>
            <p:nvPr/>
          </p:nvSpPr>
          <p:spPr bwMode="auto">
            <a:xfrm>
              <a:off x="78" y="0"/>
              <a:ext cx="5568" cy="870"/>
            </a:xfrm>
            <a:prstGeom prst="rect">
              <a:avLst/>
            </a:prstGeom>
            <a:solidFill>
              <a:srgbClr val="4C1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4C1900"/>
                </a:solidFill>
              </a:endParaRPr>
            </a:p>
          </p:txBody>
        </p:sp>
        <p:sp>
          <p:nvSpPr>
            <p:cNvPr id="12406" name="Rectangle 57" descr="Canvas"/>
            <p:cNvSpPr>
              <a:spLocks noChangeArrowheads="1"/>
            </p:cNvSpPr>
            <p:nvPr/>
          </p:nvSpPr>
          <p:spPr bwMode="auto">
            <a:xfrm>
              <a:off x="60" y="672"/>
              <a:ext cx="5616" cy="350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2292" name="Text Box 58"/>
          <p:cNvSpPr txBox="1">
            <a:spLocks noChangeArrowheads="1"/>
          </p:cNvSpPr>
          <p:nvPr/>
        </p:nvSpPr>
        <p:spPr bwMode="auto">
          <a:xfrm>
            <a:off x="228600" y="186750"/>
            <a:ext cx="861060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u="sng" dirty="0" smtClean="0">
                <a:solidFill>
                  <a:srgbClr val="002060"/>
                </a:solidFill>
              </a:rPr>
              <a:t>2. </a:t>
            </a:r>
            <a:r>
              <a:rPr lang="en-US" altLang="en-US" sz="3200" b="1" u="sng" dirty="0" err="1" smtClean="0">
                <a:solidFill>
                  <a:srgbClr val="002060"/>
                </a:solidFill>
              </a:rPr>
              <a:t>Cách</a:t>
            </a:r>
            <a:r>
              <a:rPr lang="en-US" altLang="en-US" sz="3200" b="1" u="sng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</a:rPr>
              <a:t>tạo</a:t>
            </a:r>
            <a:r>
              <a:rPr lang="en-US" altLang="en-US" sz="3200" b="1" u="sng" dirty="0">
                <a:solidFill>
                  <a:srgbClr val="002060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</a:rPr>
              <a:t>dáng</a:t>
            </a:r>
            <a:r>
              <a:rPr lang="en-US" altLang="en-US" sz="3200" b="1" u="sng" dirty="0">
                <a:solidFill>
                  <a:srgbClr val="002060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</a:rPr>
              <a:t>và</a:t>
            </a:r>
            <a:r>
              <a:rPr lang="en-US" altLang="en-US" sz="3200" b="1" u="sng" dirty="0">
                <a:solidFill>
                  <a:srgbClr val="002060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</a:rPr>
              <a:t>trang</a:t>
            </a:r>
            <a:r>
              <a:rPr lang="en-US" altLang="en-US" sz="3200" b="1" u="sng" dirty="0">
                <a:solidFill>
                  <a:srgbClr val="002060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</a:rPr>
              <a:t>trí</a:t>
            </a:r>
            <a:r>
              <a:rPr lang="en-US" altLang="en-US" sz="3200" b="1" u="sng" dirty="0">
                <a:solidFill>
                  <a:srgbClr val="002060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</a:rPr>
              <a:t>chậu</a:t>
            </a:r>
            <a:r>
              <a:rPr lang="en-US" altLang="en-US" sz="3200" b="1" u="sng" dirty="0">
                <a:solidFill>
                  <a:srgbClr val="002060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</a:rPr>
              <a:t>cảnh</a:t>
            </a:r>
            <a:endParaRPr lang="en-US" altLang="en-US" sz="3200" b="1" u="sng" dirty="0">
              <a:solidFill>
                <a:srgbClr val="002060"/>
              </a:solidFill>
            </a:endParaRPr>
          </a:p>
        </p:txBody>
      </p:sp>
      <p:sp>
        <p:nvSpPr>
          <p:cNvPr id="12303" name="AutoShape 72"/>
          <p:cNvSpPr>
            <a:spLocks noChangeArrowheads="1"/>
          </p:cNvSpPr>
          <p:nvPr/>
        </p:nvSpPr>
        <p:spPr bwMode="auto">
          <a:xfrm>
            <a:off x="304799" y="2438400"/>
            <a:ext cx="2989713" cy="2743200"/>
          </a:xfrm>
          <a:prstGeom prst="roundRect">
            <a:avLst>
              <a:gd name="adj" fmla="val 16667"/>
            </a:avLst>
          </a:prstGeom>
          <a:solidFill>
            <a:srgbClr val="FFDB93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04" name="Text Box 73"/>
          <p:cNvSpPr txBox="1">
            <a:spLocks noChangeArrowheads="1"/>
          </p:cNvSpPr>
          <p:nvPr/>
        </p:nvSpPr>
        <p:spPr bwMode="auto">
          <a:xfrm>
            <a:off x="660454" y="4037409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 err="1"/>
              <a:t>Vẽ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chỉnh</a:t>
            </a:r>
            <a:r>
              <a:rPr lang="en-US" altLang="en-US" sz="1600" b="1" dirty="0"/>
              <a:t> </a:t>
            </a:r>
            <a:r>
              <a:rPr lang="en-US" altLang="en-US" sz="1600" b="1" dirty="0" err="1" smtClean="0"/>
              <a:t>sửa</a:t>
            </a:r>
            <a:r>
              <a:rPr lang="en-US" altLang="en-US" sz="1600" b="1" dirty="0" smtClean="0"/>
              <a:t> </a:t>
            </a:r>
            <a:r>
              <a:rPr lang="en-US" altLang="en-US" sz="1600" b="1" dirty="0" err="1" smtClean="0"/>
              <a:t>họa</a:t>
            </a:r>
            <a:r>
              <a:rPr lang="en-US" altLang="en-US" sz="1600" b="1" dirty="0" smtClean="0"/>
              <a:t> </a:t>
            </a:r>
            <a:r>
              <a:rPr lang="en-US" altLang="en-US" sz="1600" b="1" dirty="0" err="1"/>
              <a:t>tiết</a:t>
            </a:r>
            <a:r>
              <a:rPr lang="en-US" altLang="en-US" dirty="0"/>
              <a:t> </a:t>
            </a:r>
          </a:p>
        </p:txBody>
      </p:sp>
      <p:sp>
        <p:nvSpPr>
          <p:cNvPr id="12305" name="Text Box 74"/>
          <p:cNvSpPr txBox="1">
            <a:spLocks noChangeArrowheads="1"/>
          </p:cNvSpPr>
          <p:nvPr/>
        </p:nvSpPr>
        <p:spPr bwMode="auto">
          <a:xfrm>
            <a:off x="838200" y="2968625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i="1" u="sng">
                <a:solidFill>
                  <a:srgbClr val="800080"/>
                </a:solidFill>
              </a:rPr>
              <a:t>Bước 1:</a:t>
            </a:r>
          </a:p>
        </p:txBody>
      </p:sp>
      <p:sp>
        <p:nvSpPr>
          <p:cNvPr id="12306" name="Text Box 75"/>
          <p:cNvSpPr txBox="1">
            <a:spLocks noChangeArrowheads="1"/>
          </p:cNvSpPr>
          <p:nvPr/>
        </p:nvSpPr>
        <p:spPr bwMode="auto">
          <a:xfrm>
            <a:off x="838200" y="3716338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i="1" u="sng">
                <a:solidFill>
                  <a:srgbClr val="800080"/>
                </a:solidFill>
              </a:rPr>
              <a:t>Bước 2:</a:t>
            </a:r>
          </a:p>
        </p:txBody>
      </p:sp>
      <p:sp>
        <p:nvSpPr>
          <p:cNvPr id="121932" name="Text Box 76"/>
          <p:cNvSpPr txBox="1">
            <a:spLocks noChangeArrowheads="1"/>
          </p:cNvSpPr>
          <p:nvPr/>
        </p:nvSpPr>
        <p:spPr bwMode="auto">
          <a:xfrm>
            <a:off x="838200" y="4419600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i="1" u="sng">
                <a:solidFill>
                  <a:srgbClr val="800080"/>
                </a:solidFill>
              </a:rPr>
              <a:t>Bước 3:</a:t>
            </a:r>
          </a:p>
        </p:txBody>
      </p:sp>
      <p:sp>
        <p:nvSpPr>
          <p:cNvPr id="12308" name="Text Box 77"/>
          <p:cNvSpPr txBox="1">
            <a:spLocks noChangeArrowheads="1"/>
          </p:cNvSpPr>
          <p:nvPr/>
        </p:nvSpPr>
        <p:spPr bwMode="auto">
          <a:xfrm>
            <a:off x="660454" y="3350647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 err="1"/>
              <a:t>Vẽ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phác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hình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họa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tiết</a:t>
            </a:r>
            <a:r>
              <a:rPr lang="en-US" altLang="en-US" dirty="0"/>
              <a:t> </a:t>
            </a:r>
            <a:endParaRPr lang="en-US" altLang="en-US" sz="1600" b="1" dirty="0"/>
          </a:p>
        </p:txBody>
      </p:sp>
      <p:sp>
        <p:nvSpPr>
          <p:cNvPr id="12309" name="Rectangle 78"/>
          <p:cNvSpPr>
            <a:spLocks noChangeArrowheads="1"/>
          </p:cNvSpPr>
          <p:nvPr/>
        </p:nvSpPr>
        <p:spPr bwMode="auto">
          <a:xfrm>
            <a:off x="3429000" y="1752600"/>
            <a:ext cx="4343400" cy="4419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10" name="Text Box 86"/>
          <p:cNvSpPr txBox="1">
            <a:spLocks noChangeArrowheads="1"/>
          </p:cNvSpPr>
          <p:nvPr/>
        </p:nvSpPr>
        <p:spPr bwMode="auto">
          <a:xfrm>
            <a:off x="685800" y="25908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solidFill>
                  <a:srgbClr val="0000FF"/>
                </a:solidFill>
              </a:rPr>
              <a:t>Vẽ trang trí</a:t>
            </a:r>
          </a:p>
        </p:txBody>
      </p:sp>
      <p:sp>
        <p:nvSpPr>
          <p:cNvPr id="121943" name="Text Box 87"/>
          <p:cNvSpPr txBox="1">
            <a:spLocks noChangeArrowheads="1"/>
          </p:cNvSpPr>
          <p:nvPr/>
        </p:nvSpPr>
        <p:spPr bwMode="auto">
          <a:xfrm>
            <a:off x="685800" y="4724400"/>
            <a:ext cx="152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 err="1"/>
              <a:t>Vẽ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màu</a:t>
            </a:r>
            <a:endParaRPr lang="en-US" altLang="en-US" sz="1600" b="1" dirty="0"/>
          </a:p>
        </p:txBody>
      </p:sp>
      <p:sp>
        <p:nvSpPr>
          <p:cNvPr id="122103" name="Rectangle 247"/>
          <p:cNvSpPr>
            <a:spLocks noChangeArrowheads="1"/>
          </p:cNvSpPr>
          <p:nvPr/>
        </p:nvSpPr>
        <p:spPr bwMode="auto">
          <a:xfrm>
            <a:off x="3524250" y="1802606"/>
            <a:ext cx="4191000" cy="4343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13" name="Oval 245"/>
          <p:cNvSpPr>
            <a:spLocks noChangeArrowheads="1"/>
          </p:cNvSpPr>
          <p:nvPr/>
        </p:nvSpPr>
        <p:spPr bwMode="auto">
          <a:xfrm>
            <a:off x="3124200" y="47244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14" name="Line 81"/>
          <p:cNvSpPr>
            <a:spLocks noChangeShapeType="1"/>
          </p:cNvSpPr>
          <p:nvPr/>
        </p:nvSpPr>
        <p:spPr bwMode="auto">
          <a:xfrm>
            <a:off x="5014913" y="5562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5" name="Oval 82"/>
          <p:cNvSpPr>
            <a:spLocks noChangeArrowheads="1"/>
          </p:cNvSpPr>
          <p:nvPr/>
        </p:nvSpPr>
        <p:spPr bwMode="auto">
          <a:xfrm>
            <a:off x="4419600" y="2514600"/>
            <a:ext cx="2590800" cy="30480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2316" name="Group 145"/>
          <p:cNvGrpSpPr>
            <a:grpSpLocks/>
          </p:cNvGrpSpPr>
          <p:nvPr/>
        </p:nvGrpSpPr>
        <p:grpSpPr bwMode="auto">
          <a:xfrm>
            <a:off x="5029200" y="3898900"/>
            <a:ext cx="1371600" cy="1282700"/>
            <a:chOff x="3168" y="2456"/>
            <a:chExt cx="864" cy="808"/>
          </a:xfrm>
        </p:grpSpPr>
        <p:grpSp>
          <p:nvGrpSpPr>
            <p:cNvPr id="12392" name="Group 92"/>
            <p:cNvGrpSpPr>
              <a:grpSpLocks/>
            </p:cNvGrpSpPr>
            <p:nvPr/>
          </p:nvGrpSpPr>
          <p:grpSpPr bwMode="auto">
            <a:xfrm>
              <a:off x="3421" y="2456"/>
              <a:ext cx="132" cy="347"/>
              <a:chOff x="3421" y="2456"/>
              <a:chExt cx="132" cy="347"/>
            </a:xfrm>
          </p:grpSpPr>
          <p:sp>
            <p:nvSpPr>
              <p:cNvPr id="12401" name="Line 93"/>
              <p:cNvSpPr>
                <a:spLocks noChangeShapeType="1"/>
              </p:cNvSpPr>
              <p:nvPr/>
            </p:nvSpPr>
            <p:spPr bwMode="auto">
              <a:xfrm>
                <a:off x="3495" y="2456"/>
                <a:ext cx="58" cy="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02" name="Line 94"/>
              <p:cNvSpPr>
                <a:spLocks noChangeShapeType="1"/>
              </p:cNvSpPr>
              <p:nvPr/>
            </p:nvSpPr>
            <p:spPr bwMode="auto">
              <a:xfrm flipH="1">
                <a:off x="3421" y="2476"/>
                <a:ext cx="68" cy="2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03" name="Line 95"/>
              <p:cNvSpPr>
                <a:spLocks noChangeShapeType="1"/>
              </p:cNvSpPr>
              <p:nvPr/>
            </p:nvSpPr>
            <p:spPr bwMode="auto">
              <a:xfrm>
                <a:off x="3421" y="2740"/>
                <a:ext cx="59" cy="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93" name="AutoShape 130"/>
            <p:cNvSpPr>
              <a:spLocks noChangeArrowheads="1"/>
            </p:cNvSpPr>
            <p:nvPr/>
          </p:nvSpPr>
          <p:spPr bwMode="auto">
            <a:xfrm rot="-2005392">
              <a:off x="3246" y="2607"/>
              <a:ext cx="239" cy="314"/>
            </a:xfrm>
            <a:prstGeom prst="moon">
              <a:avLst>
                <a:gd name="adj" fmla="val 64366"/>
              </a:avLst>
            </a:pr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94" name="AutoShape 131"/>
            <p:cNvSpPr>
              <a:spLocks noChangeArrowheads="1"/>
            </p:cNvSpPr>
            <p:nvPr/>
          </p:nvSpPr>
          <p:spPr bwMode="auto">
            <a:xfrm rot="1993320" flipH="1">
              <a:off x="3701" y="2614"/>
              <a:ext cx="237" cy="313"/>
            </a:xfrm>
            <a:prstGeom prst="moon">
              <a:avLst>
                <a:gd name="adj" fmla="val 70884"/>
              </a:avLst>
            </a:pr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95" name="AutoShape 132"/>
            <p:cNvSpPr>
              <a:spLocks noChangeArrowheads="1"/>
            </p:cNvSpPr>
            <p:nvPr/>
          </p:nvSpPr>
          <p:spPr bwMode="auto">
            <a:xfrm rot="-5105229">
              <a:off x="3252" y="2726"/>
              <a:ext cx="213" cy="382"/>
            </a:xfrm>
            <a:prstGeom prst="moon">
              <a:avLst>
                <a:gd name="adj" fmla="val 58583"/>
              </a:avLst>
            </a:pr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96" name="AutoShape 133"/>
            <p:cNvSpPr>
              <a:spLocks noChangeArrowheads="1"/>
            </p:cNvSpPr>
            <p:nvPr/>
          </p:nvSpPr>
          <p:spPr bwMode="auto">
            <a:xfrm rot="5415366" flipH="1">
              <a:off x="3725" y="2724"/>
              <a:ext cx="198" cy="417"/>
            </a:xfrm>
            <a:prstGeom prst="moon">
              <a:avLst>
                <a:gd name="adj" fmla="val 65968"/>
              </a:avLst>
            </a:pr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97" name="AutoShape 134"/>
            <p:cNvSpPr>
              <a:spLocks noChangeArrowheads="1"/>
            </p:cNvSpPr>
            <p:nvPr/>
          </p:nvSpPr>
          <p:spPr bwMode="auto">
            <a:xfrm rot="-10170610">
              <a:off x="3511" y="2458"/>
              <a:ext cx="263" cy="364"/>
            </a:xfrm>
            <a:custGeom>
              <a:avLst/>
              <a:gdLst>
                <a:gd name="T0" fmla="*/ 132 w 21600"/>
                <a:gd name="T1" fmla="*/ 37 h 21600"/>
                <a:gd name="T2" fmla="*/ 36 w 21600"/>
                <a:gd name="T3" fmla="*/ 182 h 21600"/>
                <a:gd name="T4" fmla="*/ 132 w 21600"/>
                <a:gd name="T5" fmla="*/ 364 h 21600"/>
                <a:gd name="T6" fmla="*/ 227 w 21600"/>
                <a:gd name="T7" fmla="*/ 18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10 w 21600"/>
                <a:gd name="T13" fmla="*/ 2255 h 21600"/>
                <a:gd name="T14" fmla="*/ 16590 w 21600"/>
                <a:gd name="T15" fmla="*/ 136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98" name="AutoShape 135"/>
            <p:cNvSpPr>
              <a:spLocks noChangeArrowheads="1"/>
            </p:cNvSpPr>
            <p:nvPr/>
          </p:nvSpPr>
          <p:spPr bwMode="auto">
            <a:xfrm rot="10237884">
              <a:off x="3399" y="2457"/>
              <a:ext cx="263" cy="364"/>
            </a:xfrm>
            <a:custGeom>
              <a:avLst/>
              <a:gdLst>
                <a:gd name="T0" fmla="*/ 132 w 21600"/>
                <a:gd name="T1" fmla="*/ 37 h 21600"/>
                <a:gd name="T2" fmla="*/ 36 w 21600"/>
                <a:gd name="T3" fmla="*/ 182 h 21600"/>
                <a:gd name="T4" fmla="*/ 132 w 21600"/>
                <a:gd name="T5" fmla="*/ 364 h 21600"/>
                <a:gd name="T6" fmla="*/ 227 w 21600"/>
                <a:gd name="T7" fmla="*/ 18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10 w 21600"/>
                <a:gd name="T13" fmla="*/ 2255 h 21600"/>
                <a:gd name="T14" fmla="*/ 16590 w 21600"/>
                <a:gd name="T15" fmla="*/ 136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99" name="AutoShape 136"/>
            <p:cNvSpPr>
              <a:spLocks noChangeArrowheads="1"/>
            </p:cNvSpPr>
            <p:nvPr/>
          </p:nvSpPr>
          <p:spPr bwMode="auto">
            <a:xfrm rot="10800000">
              <a:off x="3464" y="2472"/>
              <a:ext cx="263" cy="364"/>
            </a:xfrm>
            <a:custGeom>
              <a:avLst/>
              <a:gdLst>
                <a:gd name="T0" fmla="*/ 132 w 21600"/>
                <a:gd name="T1" fmla="*/ 37 h 21600"/>
                <a:gd name="T2" fmla="*/ 36 w 21600"/>
                <a:gd name="T3" fmla="*/ 182 h 21600"/>
                <a:gd name="T4" fmla="*/ 132 w 21600"/>
                <a:gd name="T5" fmla="*/ 364 h 21600"/>
                <a:gd name="T6" fmla="*/ 227 w 21600"/>
                <a:gd name="T7" fmla="*/ 18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10 w 21600"/>
                <a:gd name="T13" fmla="*/ 2255 h 21600"/>
                <a:gd name="T14" fmla="*/ 16590 w 21600"/>
                <a:gd name="T15" fmla="*/ 136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400" name="Freeform 137"/>
            <p:cNvSpPr>
              <a:spLocks/>
            </p:cNvSpPr>
            <p:nvPr/>
          </p:nvSpPr>
          <p:spPr bwMode="auto">
            <a:xfrm>
              <a:off x="3501" y="2802"/>
              <a:ext cx="99" cy="462"/>
            </a:xfrm>
            <a:custGeom>
              <a:avLst/>
              <a:gdLst>
                <a:gd name="T0" fmla="*/ 113 w 163"/>
                <a:gd name="T1" fmla="*/ 0 h 462"/>
                <a:gd name="T2" fmla="*/ 113 w 163"/>
                <a:gd name="T3" fmla="*/ 137 h 462"/>
                <a:gd name="T4" fmla="*/ 85 w 163"/>
                <a:gd name="T5" fmla="*/ 228 h 462"/>
                <a:gd name="T6" fmla="*/ 30 w 163"/>
                <a:gd name="T7" fmla="*/ 384 h 462"/>
                <a:gd name="T8" fmla="*/ 85 w 163"/>
                <a:gd name="T9" fmla="*/ 420 h 462"/>
                <a:gd name="T10" fmla="*/ 94 w 163"/>
                <a:gd name="T11" fmla="*/ 393 h 462"/>
                <a:gd name="T12" fmla="*/ 122 w 163"/>
                <a:gd name="T13" fmla="*/ 310 h 462"/>
                <a:gd name="T14" fmla="*/ 158 w 163"/>
                <a:gd name="T15" fmla="*/ 109 h 462"/>
                <a:gd name="T16" fmla="*/ 113 w 163"/>
                <a:gd name="T17" fmla="*/ 0 h 4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"/>
                <a:gd name="T28" fmla="*/ 0 h 462"/>
                <a:gd name="T29" fmla="*/ 163 w 163"/>
                <a:gd name="T30" fmla="*/ 462 h 4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" h="462">
                  <a:moveTo>
                    <a:pt x="113" y="0"/>
                  </a:moveTo>
                  <a:cubicBezTo>
                    <a:pt x="133" y="59"/>
                    <a:pt x="126" y="28"/>
                    <a:pt x="113" y="137"/>
                  </a:cubicBezTo>
                  <a:cubicBezTo>
                    <a:pt x="107" y="184"/>
                    <a:pt x="96" y="174"/>
                    <a:pt x="85" y="228"/>
                  </a:cubicBezTo>
                  <a:cubicBezTo>
                    <a:pt x="76" y="276"/>
                    <a:pt x="66" y="348"/>
                    <a:pt x="30" y="384"/>
                  </a:cubicBezTo>
                  <a:cubicBezTo>
                    <a:pt x="21" y="428"/>
                    <a:pt x="0" y="462"/>
                    <a:pt x="85" y="420"/>
                  </a:cubicBezTo>
                  <a:cubicBezTo>
                    <a:pt x="94" y="416"/>
                    <a:pt x="92" y="402"/>
                    <a:pt x="94" y="393"/>
                  </a:cubicBezTo>
                  <a:cubicBezTo>
                    <a:pt x="111" y="319"/>
                    <a:pt x="91" y="358"/>
                    <a:pt x="122" y="310"/>
                  </a:cubicBezTo>
                  <a:cubicBezTo>
                    <a:pt x="138" y="244"/>
                    <a:pt x="138" y="173"/>
                    <a:pt x="158" y="109"/>
                  </a:cubicBezTo>
                  <a:cubicBezTo>
                    <a:pt x="152" y="56"/>
                    <a:pt x="163" y="17"/>
                    <a:pt x="113" y="0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2317" name="Group 138"/>
          <p:cNvGrpSpPr>
            <a:grpSpLocks/>
          </p:cNvGrpSpPr>
          <p:nvPr/>
        </p:nvGrpSpPr>
        <p:grpSpPr bwMode="auto">
          <a:xfrm>
            <a:off x="4995863" y="5334000"/>
            <a:ext cx="1447800" cy="228600"/>
            <a:chOff x="528" y="2832"/>
            <a:chExt cx="864" cy="192"/>
          </a:xfrm>
        </p:grpSpPr>
        <p:sp>
          <p:nvSpPr>
            <p:cNvPr id="12386" name="AutoShape 139"/>
            <p:cNvSpPr>
              <a:spLocks noChangeArrowheads="1"/>
            </p:cNvSpPr>
            <p:nvPr/>
          </p:nvSpPr>
          <p:spPr bwMode="auto">
            <a:xfrm>
              <a:off x="528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87" name="AutoShape 140"/>
            <p:cNvSpPr>
              <a:spLocks noChangeArrowheads="1"/>
            </p:cNvSpPr>
            <p:nvPr/>
          </p:nvSpPr>
          <p:spPr bwMode="auto">
            <a:xfrm>
              <a:off x="672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88" name="AutoShape 141"/>
            <p:cNvSpPr>
              <a:spLocks noChangeArrowheads="1"/>
            </p:cNvSpPr>
            <p:nvPr/>
          </p:nvSpPr>
          <p:spPr bwMode="auto">
            <a:xfrm>
              <a:off x="816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89" name="AutoShape 142"/>
            <p:cNvSpPr>
              <a:spLocks noChangeArrowheads="1"/>
            </p:cNvSpPr>
            <p:nvPr/>
          </p:nvSpPr>
          <p:spPr bwMode="auto">
            <a:xfrm>
              <a:off x="960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90" name="AutoShape 143"/>
            <p:cNvSpPr>
              <a:spLocks noChangeArrowheads="1"/>
            </p:cNvSpPr>
            <p:nvPr/>
          </p:nvSpPr>
          <p:spPr bwMode="auto">
            <a:xfrm>
              <a:off x="1104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91" name="AutoShape 144"/>
            <p:cNvSpPr>
              <a:spLocks noChangeArrowheads="1"/>
            </p:cNvSpPr>
            <p:nvPr/>
          </p:nvSpPr>
          <p:spPr bwMode="auto">
            <a:xfrm>
              <a:off x="1248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2318" name="Group 147"/>
          <p:cNvGrpSpPr>
            <a:grpSpLocks/>
          </p:cNvGrpSpPr>
          <p:nvPr/>
        </p:nvGrpSpPr>
        <p:grpSpPr bwMode="auto">
          <a:xfrm>
            <a:off x="5430838" y="3886200"/>
            <a:ext cx="209550" cy="550863"/>
            <a:chOff x="3421" y="2456"/>
            <a:chExt cx="132" cy="347"/>
          </a:xfrm>
        </p:grpSpPr>
        <p:sp>
          <p:nvSpPr>
            <p:cNvPr id="12383" name="Line 148"/>
            <p:cNvSpPr>
              <a:spLocks noChangeShapeType="1"/>
            </p:cNvSpPr>
            <p:nvPr/>
          </p:nvSpPr>
          <p:spPr bwMode="auto">
            <a:xfrm>
              <a:off x="3495" y="2456"/>
              <a:ext cx="58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4" name="Line 149"/>
            <p:cNvSpPr>
              <a:spLocks noChangeShapeType="1"/>
            </p:cNvSpPr>
            <p:nvPr/>
          </p:nvSpPr>
          <p:spPr bwMode="auto">
            <a:xfrm flipH="1">
              <a:off x="3421" y="2476"/>
              <a:ext cx="68" cy="2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5" name="Line 150"/>
            <p:cNvSpPr>
              <a:spLocks noChangeShapeType="1"/>
            </p:cNvSpPr>
            <p:nvPr/>
          </p:nvSpPr>
          <p:spPr bwMode="auto">
            <a:xfrm>
              <a:off x="3421" y="2740"/>
              <a:ext cx="59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007" name="AutoShape 151"/>
          <p:cNvSpPr>
            <a:spLocks noChangeArrowheads="1"/>
          </p:cNvSpPr>
          <p:nvPr/>
        </p:nvSpPr>
        <p:spPr bwMode="auto">
          <a:xfrm rot="-2005392">
            <a:off x="5153025" y="4125913"/>
            <a:ext cx="379413" cy="498475"/>
          </a:xfrm>
          <a:prstGeom prst="moon">
            <a:avLst>
              <a:gd name="adj" fmla="val 64366"/>
            </a:avLst>
          </a:prstGeom>
          <a:solidFill>
            <a:srgbClr val="FF669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008" name="AutoShape 152"/>
          <p:cNvSpPr>
            <a:spLocks noChangeArrowheads="1"/>
          </p:cNvSpPr>
          <p:nvPr/>
        </p:nvSpPr>
        <p:spPr bwMode="auto">
          <a:xfrm rot="1993320" flipH="1">
            <a:off x="5875338" y="4137025"/>
            <a:ext cx="376237" cy="496888"/>
          </a:xfrm>
          <a:prstGeom prst="moon">
            <a:avLst>
              <a:gd name="adj" fmla="val 70884"/>
            </a:avLst>
          </a:prstGeom>
          <a:solidFill>
            <a:srgbClr val="FF669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009" name="AutoShape 153"/>
          <p:cNvSpPr>
            <a:spLocks noChangeArrowheads="1"/>
          </p:cNvSpPr>
          <p:nvPr/>
        </p:nvSpPr>
        <p:spPr bwMode="auto">
          <a:xfrm rot="-5105229">
            <a:off x="5163344" y="4314031"/>
            <a:ext cx="338138" cy="606425"/>
          </a:xfrm>
          <a:prstGeom prst="moon">
            <a:avLst>
              <a:gd name="adj" fmla="val 58583"/>
            </a:avLst>
          </a:prstGeom>
          <a:solidFill>
            <a:srgbClr val="CC339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010" name="AutoShape 154"/>
          <p:cNvSpPr>
            <a:spLocks noChangeArrowheads="1"/>
          </p:cNvSpPr>
          <p:nvPr/>
        </p:nvSpPr>
        <p:spPr bwMode="auto">
          <a:xfrm rot="5415366" flipH="1">
            <a:off x="5912644" y="4312444"/>
            <a:ext cx="314325" cy="661987"/>
          </a:xfrm>
          <a:prstGeom prst="moon">
            <a:avLst>
              <a:gd name="adj" fmla="val 65968"/>
            </a:avLst>
          </a:prstGeom>
          <a:solidFill>
            <a:srgbClr val="CC339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011" name="AutoShape 155"/>
          <p:cNvSpPr>
            <a:spLocks noChangeArrowheads="1"/>
          </p:cNvSpPr>
          <p:nvPr/>
        </p:nvSpPr>
        <p:spPr bwMode="auto">
          <a:xfrm rot="-10170610">
            <a:off x="5573713" y="3889375"/>
            <a:ext cx="417512" cy="577850"/>
          </a:xfrm>
          <a:custGeom>
            <a:avLst/>
            <a:gdLst>
              <a:gd name="T0" fmla="*/ 209916 w 21600"/>
              <a:gd name="T1" fmla="*/ 58507 h 21600"/>
              <a:gd name="T2" fmla="*/ 56596 w 21600"/>
              <a:gd name="T3" fmla="*/ 288925 h 21600"/>
              <a:gd name="T4" fmla="*/ 209916 w 21600"/>
              <a:gd name="T5" fmla="*/ 577850 h 21600"/>
              <a:gd name="T6" fmla="*/ 360916 w 21600"/>
              <a:gd name="T7" fmla="*/ 28892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012" name="AutoShape 156"/>
          <p:cNvSpPr>
            <a:spLocks noChangeArrowheads="1"/>
          </p:cNvSpPr>
          <p:nvPr/>
        </p:nvSpPr>
        <p:spPr bwMode="auto">
          <a:xfrm rot="10237884">
            <a:off x="5395913" y="3887788"/>
            <a:ext cx="417512" cy="577850"/>
          </a:xfrm>
          <a:custGeom>
            <a:avLst/>
            <a:gdLst>
              <a:gd name="T0" fmla="*/ 209916 w 21600"/>
              <a:gd name="T1" fmla="*/ 58507 h 21600"/>
              <a:gd name="T2" fmla="*/ 56596 w 21600"/>
              <a:gd name="T3" fmla="*/ 288925 h 21600"/>
              <a:gd name="T4" fmla="*/ 209916 w 21600"/>
              <a:gd name="T5" fmla="*/ 577850 h 21600"/>
              <a:gd name="T6" fmla="*/ 360916 w 21600"/>
              <a:gd name="T7" fmla="*/ 28892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99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013" name="AutoShape 157"/>
          <p:cNvSpPr>
            <a:spLocks noChangeArrowheads="1"/>
          </p:cNvSpPr>
          <p:nvPr/>
        </p:nvSpPr>
        <p:spPr bwMode="auto">
          <a:xfrm rot="10800000">
            <a:off x="5499100" y="3911600"/>
            <a:ext cx="417513" cy="577850"/>
          </a:xfrm>
          <a:custGeom>
            <a:avLst/>
            <a:gdLst>
              <a:gd name="T0" fmla="*/ 209916 w 21600"/>
              <a:gd name="T1" fmla="*/ 58507 h 21600"/>
              <a:gd name="T2" fmla="*/ 56596 w 21600"/>
              <a:gd name="T3" fmla="*/ 288925 h 21600"/>
              <a:gd name="T4" fmla="*/ 209916 w 21600"/>
              <a:gd name="T5" fmla="*/ 577850 h 21600"/>
              <a:gd name="T6" fmla="*/ 360917 w 21600"/>
              <a:gd name="T7" fmla="*/ 28892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014" name="Freeform 158"/>
          <p:cNvSpPr>
            <a:spLocks/>
          </p:cNvSpPr>
          <p:nvPr/>
        </p:nvSpPr>
        <p:spPr bwMode="auto">
          <a:xfrm>
            <a:off x="5557838" y="4435475"/>
            <a:ext cx="157162" cy="733425"/>
          </a:xfrm>
          <a:custGeom>
            <a:avLst/>
            <a:gdLst>
              <a:gd name="T0" fmla="*/ 113 w 163"/>
              <a:gd name="T1" fmla="*/ 0 h 462"/>
              <a:gd name="T2" fmla="*/ 113 w 163"/>
              <a:gd name="T3" fmla="*/ 137 h 462"/>
              <a:gd name="T4" fmla="*/ 85 w 163"/>
              <a:gd name="T5" fmla="*/ 228 h 462"/>
              <a:gd name="T6" fmla="*/ 30 w 163"/>
              <a:gd name="T7" fmla="*/ 384 h 462"/>
              <a:gd name="T8" fmla="*/ 85 w 163"/>
              <a:gd name="T9" fmla="*/ 420 h 462"/>
              <a:gd name="T10" fmla="*/ 94 w 163"/>
              <a:gd name="T11" fmla="*/ 393 h 462"/>
              <a:gd name="T12" fmla="*/ 122 w 163"/>
              <a:gd name="T13" fmla="*/ 310 h 462"/>
              <a:gd name="T14" fmla="*/ 158 w 163"/>
              <a:gd name="T15" fmla="*/ 109 h 462"/>
              <a:gd name="T16" fmla="*/ 113 w 163"/>
              <a:gd name="T17" fmla="*/ 0 h 4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3"/>
              <a:gd name="T28" fmla="*/ 0 h 462"/>
              <a:gd name="T29" fmla="*/ 163 w 163"/>
              <a:gd name="T30" fmla="*/ 462 h 4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3" h="462">
                <a:moveTo>
                  <a:pt x="113" y="0"/>
                </a:moveTo>
                <a:cubicBezTo>
                  <a:pt x="133" y="59"/>
                  <a:pt x="126" y="28"/>
                  <a:pt x="113" y="137"/>
                </a:cubicBezTo>
                <a:cubicBezTo>
                  <a:pt x="107" y="184"/>
                  <a:pt x="96" y="174"/>
                  <a:pt x="85" y="228"/>
                </a:cubicBezTo>
                <a:cubicBezTo>
                  <a:pt x="76" y="276"/>
                  <a:pt x="66" y="348"/>
                  <a:pt x="30" y="384"/>
                </a:cubicBezTo>
                <a:cubicBezTo>
                  <a:pt x="21" y="428"/>
                  <a:pt x="0" y="462"/>
                  <a:pt x="85" y="420"/>
                </a:cubicBezTo>
                <a:cubicBezTo>
                  <a:pt x="94" y="416"/>
                  <a:pt x="92" y="402"/>
                  <a:pt x="94" y="393"/>
                </a:cubicBezTo>
                <a:cubicBezTo>
                  <a:pt x="111" y="319"/>
                  <a:pt x="91" y="358"/>
                  <a:pt x="122" y="310"/>
                </a:cubicBezTo>
                <a:cubicBezTo>
                  <a:pt x="138" y="244"/>
                  <a:pt x="138" y="173"/>
                  <a:pt x="158" y="109"/>
                </a:cubicBezTo>
                <a:cubicBezTo>
                  <a:pt x="152" y="56"/>
                  <a:pt x="163" y="17"/>
                  <a:pt x="113" y="0"/>
                </a:cubicBezTo>
                <a:close/>
              </a:path>
            </a:pathLst>
          </a:custGeom>
          <a:solidFill>
            <a:srgbClr val="666633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" name="Group 235"/>
          <p:cNvGrpSpPr>
            <a:grpSpLocks/>
          </p:cNvGrpSpPr>
          <p:nvPr/>
        </p:nvGrpSpPr>
        <p:grpSpPr bwMode="auto">
          <a:xfrm>
            <a:off x="4419600" y="2514600"/>
            <a:ext cx="2590800" cy="3048000"/>
            <a:chOff x="4338" y="1680"/>
            <a:chExt cx="1632" cy="1920"/>
          </a:xfrm>
        </p:grpSpPr>
        <p:sp>
          <p:nvSpPr>
            <p:cNvPr id="12356" name="Line 203"/>
            <p:cNvSpPr>
              <a:spLocks noChangeShapeType="1"/>
            </p:cNvSpPr>
            <p:nvPr/>
          </p:nvSpPr>
          <p:spPr bwMode="auto">
            <a:xfrm>
              <a:off x="4560" y="2244"/>
              <a:ext cx="110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7" name="Oval 204"/>
            <p:cNvSpPr>
              <a:spLocks noChangeArrowheads="1"/>
            </p:cNvSpPr>
            <p:nvPr/>
          </p:nvSpPr>
          <p:spPr bwMode="auto">
            <a:xfrm>
              <a:off x="4338" y="1680"/>
              <a:ext cx="1632" cy="1920"/>
            </a:xfrm>
            <a:prstGeom prst="ellipse">
              <a:avLst/>
            </a:prstGeom>
            <a:solidFill>
              <a:srgbClr val="FFFF99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2358" name="Group 207"/>
            <p:cNvGrpSpPr>
              <a:grpSpLocks/>
            </p:cNvGrpSpPr>
            <p:nvPr/>
          </p:nvGrpSpPr>
          <p:grpSpPr bwMode="auto">
            <a:xfrm>
              <a:off x="4722" y="2552"/>
              <a:ext cx="864" cy="808"/>
              <a:chOff x="3168" y="2456"/>
              <a:chExt cx="864" cy="808"/>
            </a:xfrm>
          </p:grpSpPr>
          <p:grpSp>
            <p:nvGrpSpPr>
              <p:cNvPr id="12371" name="Group 208"/>
              <p:cNvGrpSpPr>
                <a:grpSpLocks/>
              </p:cNvGrpSpPr>
              <p:nvPr/>
            </p:nvGrpSpPr>
            <p:grpSpPr bwMode="auto">
              <a:xfrm>
                <a:off x="3421" y="2456"/>
                <a:ext cx="132" cy="347"/>
                <a:chOff x="3421" y="2456"/>
                <a:chExt cx="132" cy="347"/>
              </a:xfrm>
            </p:grpSpPr>
            <p:sp>
              <p:nvSpPr>
                <p:cNvPr id="12380" name="Line 209"/>
                <p:cNvSpPr>
                  <a:spLocks noChangeShapeType="1"/>
                </p:cNvSpPr>
                <p:nvPr/>
              </p:nvSpPr>
              <p:spPr bwMode="auto">
                <a:xfrm>
                  <a:off x="3495" y="2456"/>
                  <a:ext cx="58" cy="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81" name="Line 210"/>
                <p:cNvSpPr>
                  <a:spLocks noChangeShapeType="1"/>
                </p:cNvSpPr>
                <p:nvPr/>
              </p:nvSpPr>
              <p:spPr bwMode="auto">
                <a:xfrm flipH="1">
                  <a:off x="3421" y="2476"/>
                  <a:ext cx="68" cy="25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82" name="Line 211"/>
                <p:cNvSpPr>
                  <a:spLocks noChangeShapeType="1"/>
                </p:cNvSpPr>
                <p:nvPr/>
              </p:nvSpPr>
              <p:spPr bwMode="auto">
                <a:xfrm>
                  <a:off x="3421" y="2740"/>
                  <a:ext cx="59" cy="6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72" name="AutoShape 212"/>
              <p:cNvSpPr>
                <a:spLocks noChangeArrowheads="1"/>
              </p:cNvSpPr>
              <p:nvPr/>
            </p:nvSpPr>
            <p:spPr bwMode="auto">
              <a:xfrm rot="-2005392">
                <a:off x="3246" y="2607"/>
                <a:ext cx="239" cy="314"/>
              </a:xfrm>
              <a:prstGeom prst="moon">
                <a:avLst>
                  <a:gd name="adj" fmla="val 64366"/>
                </a:avLst>
              </a:prstGeom>
              <a:solidFill>
                <a:schemeClr val="bg1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73" name="AutoShape 213"/>
              <p:cNvSpPr>
                <a:spLocks noChangeArrowheads="1"/>
              </p:cNvSpPr>
              <p:nvPr/>
            </p:nvSpPr>
            <p:spPr bwMode="auto">
              <a:xfrm rot="1993320" flipH="1">
                <a:off x="3701" y="2614"/>
                <a:ext cx="237" cy="313"/>
              </a:xfrm>
              <a:prstGeom prst="moon">
                <a:avLst>
                  <a:gd name="adj" fmla="val 70884"/>
                </a:avLst>
              </a:prstGeom>
              <a:solidFill>
                <a:schemeClr val="bg1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74" name="AutoShape 214"/>
              <p:cNvSpPr>
                <a:spLocks noChangeArrowheads="1"/>
              </p:cNvSpPr>
              <p:nvPr/>
            </p:nvSpPr>
            <p:spPr bwMode="auto">
              <a:xfrm rot="-5105229">
                <a:off x="3252" y="2726"/>
                <a:ext cx="213" cy="382"/>
              </a:xfrm>
              <a:prstGeom prst="moon">
                <a:avLst>
                  <a:gd name="adj" fmla="val 58583"/>
                </a:avLst>
              </a:prstGeom>
              <a:solidFill>
                <a:schemeClr val="bg1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75" name="AutoShape 215"/>
              <p:cNvSpPr>
                <a:spLocks noChangeArrowheads="1"/>
              </p:cNvSpPr>
              <p:nvPr/>
            </p:nvSpPr>
            <p:spPr bwMode="auto">
              <a:xfrm rot="5415366" flipH="1">
                <a:off x="3725" y="2724"/>
                <a:ext cx="198" cy="417"/>
              </a:xfrm>
              <a:prstGeom prst="moon">
                <a:avLst>
                  <a:gd name="adj" fmla="val 65968"/>
                </a:avLst>
              </a:prstGeom>
              <a:solidFill>
                <a:schemeClr val="bg1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76" name="AutoShape 216"/>
              <p:cNvSpPr>
                <a:spLocks noChangeArrowheads="1"/>
              </p:cNvSpPr>
              <p:nvPr/>
            </p:nvSpPr>
            <p:spPr bwMode="auto">
              <a:xfrm rot="-10170610">
                <a:off x="3511" y="2458"/>
                <a:ext cx="263" cy="364"/>
              </a:xfrm>
              <a:custGeom>
                <a:avLst/>
                <a:gdLst>
                  <a:gd name="T0" fmla="*/ 132 w 21600"/>
                  <a:gd name="T1" fmla="*/ 37 h 21600"/>
                  <a:gd name="T2" fmla="*/ 36 w 21600"/>
                  <a:gd name="T3" fmla="*/ 182 h 21600"/>
                  <a:gd name="T4" fmla="*/ 132 w 21600"/>
                  <a:gd name="T5" fmla="*/ 364 h 21600"/>
                  <a:gd name="T6" fmla="*/ 227 w 21600"/>
                  <a:gd name="T7" fmla="*/ 182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10 w 21600"/>
                  <a:gd name="T13" fmla="*/ 2255 h 21600"/>
                  <a:gd name="T14" fmla="*/ 16590 w 21600"/>
                  <a:gd name="T15" fmla="*/ 1364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77" name="AutoShape 217"/>
              <p:cNvSpPr>
                <a:spLocks noChangeArrowheads="1"/>
              </p:cNvSpPr>
              <p:nvPr/>
            </p:nvSpPr>
            <p:spPr bwMode="auto">
              <a:xfrm rot="10237884">
                <a:off x="3399" y="2457"/>
                <a:ext cx="263" cy="364"/>
              </a:xfrm>
              <a:custGeom>
                <a:avLst/>
                <a:gdLst>
                  <a:gd name="T0" fmla="*/ 132 w 21600"/>
                  <a:gd name="T1" fmla="*/ 37 h 21600"/>
                  <a:gd name="T2" fmla="*/ 36 w 21600"/>
                  <a:gd name="T3" fmla="*/ 182 h 21600"/>
                  <a:gd name="T4" fmla="*/ 132 w 21600"/>
                  <a:gd name="T5" fmla="*/ 364 h 21600"/>
                  <a:gd name="T6" fmla="*/ 227 w 21600"/>
                  <a:gd name="T7" fmla="*/ 182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10 w 21600"/>
                  <a:gd name="T13" fmla="*/ 2255 h 21600"/>
                  <a:gd name="T14" fmla="*/ 16590 w 21600"/>
                  <a:gd name="T15" fmla="*/ 1364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78" name="AutoShape 218"/>
              <p:cNvSpPr>
                <a:spLocks noChangeArrowheads="1"/>
              </p:cNvSpPr>
              <p:nvPr/>
            </p:nvSpPr>
            <p:spPr bwMode="auto">
              <a:xfrm rot="10800000">
                <a:off x="3464" y="2472"/>
                <a:ext cx="263" cy="364"/>
              </a:xfrm>
              <a:custGeom>
                <a:avLst/>
                <a:gdLst>
                  <a:gd name="T0" fmla="*/ 132 w 21600"/>
                  <a:gd name="T1" fmla="*/ 37 h 21600"/>
                  <a:gd name="T2" fmla="*/ 36 w 21600"/>
                  <a:gd name="T3" fmla="*/ 182 h 21600"/>
                  <a:gd name="T4" fmla="*/ 132 w 21600"/>
                  <a:gd name="T5" fmla="*/ 364 h 21600"/>
                  <a:gd name="T6" fmla="*/ 227 w 21600"/>
                  <a:gd name="T7" fmla="*/ 182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10 w 21600"/>
                  <a:gd name="T13" fmla="*/ 2255 h 21600"/>
                  <a:gd name="T14" fmla="*/ 16590 w 21600"/>
                  <a:gd name="T15" fmla="*/ 1364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79" name="Freeform 219"/>
              <p:cNvSpPr>
                <a:spLocks/>
              </p:cNvSpPr>
              <p:nvPr/>
            </p:nvSpPr>
            <p:spPr bwMode="auto">
              <a:xfrm>
                <a:off x="3501" y="2802"/>
                <a:ext cx="99" cy="462"/>
              </a:xfrm>
              <a:custGeom>
                <a:avLst/>
                <a:gdLst>
                  <a:gd name="T0" fmla="*/ 113 w 163"/>
                  <a:gd name="T1" fmla="*/ 0 h 462"/>
                  <a:gd name="T2" fmla="*/ 113 w 163"/>
                  <a:gd name="T3" fmla="*/ 137 h 462"/>
                  <a:gd name="T4" fmla="*/ 85 w 163"/>
                  <a:gd name="T5" fmla="*/ 228 h 462"/>
                  <a:gd name="T6" fmla="*/ 30 w 163"/>
                  <a:gd name="T7" fmla="*/ 384 h 462"/>
                  <a:gd name="T8" fmla="*/ 85 w 163"/>
                  <a:gd name="T9" fmla="*/ 420 h 462"/>
                  <a:gd name="T10" fmla="*/ 94 w 163"/>
                  <a:gd name="T11" fmla="*/ 393 h 462"/>
                  <a:gd name="T12" fmla="*/ 122 w 163"/>
                  <a:gd name="T13" fmla="*/ 310 h 462"/>
                  <a:gd name="T14" fmla="*/ 158 w 163"/>
                  <a:gd name="T15" fmla="*/ 109 h 462"/>
                  <a:gd name="T16" fmla="*/ 113 w 163"/>
                  <a:gd name="T17" fmla="*/ 0 h 4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3"/>
                  <a:gd name="T28" fmla="*/ 0 h 462"/>
                  <a:gd name="T29" fmla="*/ 163 w 163"/>
                  <a:gd name="T30" fmla="*/ 462 h 4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3" h="462">
                    <a:moveTo>
                      <a:pt x="113" y="0"/>
                    </a:moveTo>
                    <a:cubicBezTo>
                      <a:pt x="133" y="59"/>
                      <a:pt x="126" y="28"/>
                      <a:pt x="113" y="137"/>
                    </a:cubicBezTo>
                    <a:cubicBezTo>
                      <a:pt x="107" y="184"/>
                      <a:pt x="96" y="174"/>
                      <a:pt x="85" y="228"/>
                    </a:cubicBezTo>
                    <a:cubicBezTo>
                      <a:pt x="76" y="276"/>
                      <a:pt x="66" y="348"/>
                      <a:pt x="30" y="384"/>
                    </a:cubicBezTo>
                    <a:cubicBezTo>
                      <a:pt x="21" y="428"/>
                      <a:pt x="0" y="462"/>
                      <a:pt x="85" y="420"/>
                    </a:cubicBezTo>
                    <a:cubicBezTo>
                      <a:pt x="94" y="416"/>
                      <a:pt x="92" y="402"/>
                      <a:pt x="94" y="393"/>
                    </a:cubicBezTo>
                    <a:cubicBezTo>
                      <a:pt x="111" y="319"/>
                      <a:pt x="91" y="358"/>
                      <a:pt x="122" y="310"/>
                    </a:cubicBezTo>
                    <a:cubicBezTo>
                      <a:pt x="138" y="244"/>
                      <a:pt x="138" y="173"/>
                      <a:pt x="158" y="109"/>
                    </a:cubicBezTo>
                    <a:cubicBezTo>
                      <a:pt x="152" y="56"/>
                      <a:pt x="163" y="17"/>
                      <a:pt x="113" y="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12359" name="Group 220"/>
            <p:cNvGrpSpPr>
              <a:grpSpLocks/>
            </p:cNvGrpSpPr>
            <p:nvPr/>
          </p:nvGrpSpPr>
          <p:grpSpPr bwMode="auto">
            <a:xfrm>
              <a:off x="4975" y="2544"/>
              <a:ext cx="132" cy="347"/>
              <a:chOff x="3421" y="2456"/>
              <a:chExt cx="132" cy="347"/>
            </a:xfrm>
          </p:grpSpPr>
          <p:sp>
            <p:nvSpPr>
              <p:cNvPr id="12368" name="Line 221"/>
              <p:cNvSpPr>
                <a:spLocks noChangeShapeType="1"/>
              </p:cNvSpPr>
              <p:nvPr/>
            </p:nvSpPr>
            <p:spPr bwMode="auto">
              <a:xfrm>
                <a:off x="3495" y="2456"/>
                <a:ext cx="58" cy="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9" name="Line 222"/>
              <p:cNvSpPr>
                <a:spLocks noChangeShapeType="1"/>
              </p:cNvSpPr>
              <p:nvPr/>
            </p:nvSpPr>
            <p:spPr bwMode="auto">
              <a:xfrm flipH="1">
                <a:off x="3421" y="2476"/>
                <a:ext cx="68" cy="25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70" name="Line 223"/>
              <p:cNvSpPr>
                <a:spLocks noChangeShapeType="1"/>
              </p:cNvSpPr>
              <p:nvPr/>
            </p:nvSpPr>
            <p:spPr bwMode="auto">
              <a:xfrm>
                <a:off x="3421" y="2740"/>
                <a:ext cx="59" cy="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60" name="AutoShape 224"/>
            <p:cNvSpPr>
              <a:spLocks noChangeArrowheads="1"/>
            </p:cNvSpPr>
            <p:nvPr/>
          </p:nvSpPr>
          <p:spPr bwMode="auto">
            <a:xfrm rot="-2005392">
              <a:off x="4800" y="2695"/>
              <a:ext cx="239" cy="314"/>
            </a:xfrm>
            <a:prstGeom prst="moon">
              <a:avLst>
                <a:gd name="adj" fmla="val 64366"/>
              </a:avLst>
            </a:prstGeom>
            <a:solidFill>
              <a:srgbClr val="FF66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61" name="AutoShape 225"/>
            <p:cNvSpPr>
              <a:spLocks noChangeArrowheads="1"/>
            </p:cNvSpPr>
            <p:nvPr/>
          </p:nvSpPr>
          <p:spPr bwMode="auto">
            <a:xfrm rot="1993320" flipH="1">
              <a:off x="5255" y="2702"/>
              <a:ext cx="237" cy="313"/>
            </a:xfrm>
            <a:prstGeom prst="moon">
              <a:avLst>
                <a:gd name="adj" fmla="val 70884"/>
              </a:avLst>
            </a:prstGeom>
            <a:solidFill>
              <a:srgbClr val="FF66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62" name="AutoShape 226"/>
            <p:cNvSpPr>
              <a:spLocks noChangeArrowheads="1"/>
            </p:cNvSpPr>
            <p:nvPr/>
          </p:nvSpPr>
          <p:spPr bwMode="auto">
            <a:xfrm rot="-5105229">
              <a:off x="4806" y="2814"/>
              <a:ext cx="213" cy="382"/>
            </a:xfrm>
            <a:prstGeom prst="moon">
              <a:avLst>
                <a:gd name="adj" fmla="val 58583"/>
              </a:avLst>
            </a:prstGeom>
            <a:solidFill>
              <a:srgbClr val="CC33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63" name="AutoShape 227"/>
            <p:cNvSpPr>
              <a:spLocks noChangeArrowheads="1"/>
            </p:cNvSpPr>
            <p:nvPr/>
          </p:nvSpPr>
          <p:spPr bwMode="auto">
            <a:xfrm rot="5415366" flipH="1">
              <a:off x="5279" y="2812"/>
              <a:ext cx="198" cy="417"/>
            </a:xfrm>
            <a:prstGeom prst="moon">
              <a:avLst>
                <a:gd name="adj" fmla="val 65968"/>
              </a:avLst>
            </a:prstGeom>
            <a:solidFill>
              <a:srgbClr val="CC33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64" name="AutoShape 228"/>
            <p:cNvSpPr>
              <a:spLocks noChangeArrowheads="1"/>
            </p:cNvSpPr>
            <p:nvPr/>
          </p:nvSpPr>
          <p:spPr bwMode="auto">
            <a:xfrm rot="-10170610">
              <a:off x="5065" y="2546"/>
              <a:ext cx="263" cy="364"/>
            </a:xfrm>
            <a:custGeom>
              <a:avLst/>
              <a:gdLst>
                <a:gd name="T0" fmla="*/ 132 w 21600"/>
                <a:gd name="T1" fmla="*/ 37 h 21600"/>
                <a:gd name="T2" fmla="*/ 36 w 21600"/>
                <a:gd name="T3" fmla="*/ 182 h 21600"/>
                <a:gd name="T4" fmla="*/ 132 w 21600"/>
                <a:gd name="T5" fmla="*/ 364 h 21600"/>
                <a:gd name="T6" fmla="*/ 227 w 21600"/>
                <a:gd name="T7" fmla="*/ 18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10 w 21600"/>
                <a:gd name="T13" fmla="*/ 2255 h 21600"/>
                <a:gd name="T14" fmla="*/ 16590 w 21600"/>
                <a:gd name="T15" fmla="*/ 136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99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65" name="AutoShape 229"/>
            <p:cNvSpPr>
              <a:spLocks noChangeArrowheads="1"/>
            </p:cNvSpPr>
            <p:nvPr/>
          </p:nvSpPr>
          <p:spPr bwMode="auto">
            <a:xfrm rot="10237884">
              <a:off x="4953" y="2545"/>
              <a:ext cx="263" cy="364"/>
            </a:xfrm>
            <a:custGeom>
              <a:avLst/>
              <a:gdLst>
                <a:gd name="T0" fmla="*/ 132 w 21600"/>
                <a:gd name="T1" fmla="*/ 37 h 21600"/>
                <a:gd name="T2" fmla="*/ 36 w 21600"/>
                <a:gd name="T3" fmla="*/ 182 h 21600"/>
                <a:gd name="T4" fmla="*/ 132 w 21600"/>
                <a:gd name="T5" fmla="*/ 364 h 21600"/>
                <a:gd name="T6" fmla="*/ 227 w 21600"/>
                <a:gd name="T7" fmla="*/ 18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10 w 21600"/>
                <a:gd name="T13" fmla="*/ 2255 h 21600"/>
                <a:gd name="T14" fmla="*/ 16590 w 21600"/>
                <a:gd name="T15" fmla="*/ 136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99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66" name="AutoShape 230"/>
            <p:cNvSpPr>
              <a:spLocks noChangeArrowheads="1"/>
            </p:cNvSpPr>
            <p:nvPr/>
          </p:nvSpPr>
          <p:spPr bwMode="auto">
            <a:xfrm rot="10800000">
              <a:off x="5018" y="2560"/>
              <a:ext cx="263" cy="364"/>
            </a:xfrm>
            <a:custGeom>
              <a:avLst/>
              <a:gdLst>
                <a:gd name="T0" fmla="*/ 132 w 21600"/>
                <a:gd name="T1" fmla="*/ 37 h 21600"/>
                <a:gd name="T2" fmla="*/ 36 w 21600"/>
                <a:gd name="T3" fmla="*/ 182 h 21600"/>
                <a:gd name="T4" fmla="*/ 132 w 21600"/>
                <a:gd name="T5" fmla="*/ 364 h 21600"/>
                <a:gd name="T6" fmla="*/ 227 w 21600"/>
                <a:gd name="T7" fmla="*/ 182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10 w 21600"/>
                <a:gd name="T13" fmla="*/ 2255 h 21600"/>
                <a:gd name="T14" fmla="*/ 16590 w 21600"/>
                <a:gd name="T15" fmla="*/ 136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67" name="Freeform 231"/>
            <p:cNvSpPr>
              <a:spLocks/>
            </p:cNvSpPr>
            <p:nvPr/>
          </p:nvSpPr>
          <p:spPr bwMode="auto">
            <a:xfrm>
              <a:off x="5055" y="2890"/>
              <a:ext cx="99" cy="462"/>
            </a:xfrm>
            <a:custGeom>
              <a:avLst/>
              <a:gdLst>
                <a:gd name="T0" fmla="*/ 113 w 163"/>
                <a:gd name="T1" fmla="*/ 0 h 462"/>
                <a:gd name="T2" fmla="*/ 113 w 163"/>
                <a:gd name="T3" fmla="*/ 137 h 462"/>
                <a:gd name="T4" fmla="*/ 85 w 163"/>
                <a:gd name="T5" fmla="*/ 228 h 462"/>
                <a:gd name="T6" fmla="*/ 30 w 163"/>
                <a:gd name="T7" fmla="*/ 384 h 462"/>
                <a:gd name="T8" fmla="*/ 85 w 163"/>
                <a:gd name="T9" fmla="*/ 420 h 462"/>
                <a:gd name="T10" fmla="*/ 94 w 163"/>
                <a:gd name="T11" fmla="*/ 393 h 462"/>
                <a:gd name="T12" fmla="*/ 122 w 163"/>
                <a:gd name="T13" fmla="*/ 310 h 462"/>
                <a:gd name="T14" fmla="*/ 158 w 163"/>
                <a:gd name="T15" fmla="*/ 109 h 462"/>
                <a:gd name="T16" fmla="*/ 113 w 163"/>
                <a:gd name="T17" fmla="*/ 0 h 4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"/>
                <a:gd name="T28" fmla="*/ 0 h 462"/>
                <a:gd name="T29" fmla="*/ 163 w 163"/>
                <a:gd name="T30" fmla="*/ 462 h 4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" h="462">
                  <a:moveTo>
                    <a:pt x="113" y="0"/>
                  </a:moveTo>
                  <a:cubicBezTo>
                    <a:pt x="133" y="59"/>
                    <a:pt x="126" y="28"/>
                    <a:pt x="113" y="137"/>
                  </a:cubicBezTo>
                  <a:cubicBezTo>
                    <a:pt x="107" y="184"/>
                    <a:pt x="96" y="174"/>
                    <a:pt x="85" y="228"/>
                  </a:cubicBezTo>
                  <a:cubicBezTo>
                    <a:pt x="76" y="276"/>
                    <a:pt x="66" y="348"/>
                    <a:pt x="30" y="384"/>
                  </a:cubicBezTo>
                  <a:cubicBezTo>
                    <a:pt x="21" y="428"/>
                    <a:pt x="0" y="462"/>
                    <a:pt x="85" y="420"/>
                  </a:cubicBezTo>
                  <a:cubicBezTo>
                    <a:pt x="94" y="416"/>
                    <a:pt x="92" y="402"/>
                    <a:pt x="94" y="393"/>
                  </a:cubicBezTo>
                  <a:cubicBezTo>
                    <a:pt x="111" y="319"/>
                    <a:pt x="91" y="358"/>
                    <a:pt x="122" y="310"/>
                  </a:cubicBezTo>
                  <a:cubicBezTo>
                    <a:pt x="138" y="244"/>
                    <a:pt x="138" y="173"/>
                    <a:pt x="158" y="109"/>
                  </a:cubicBezTo>
                  <a:cubicBezTo>
                    <a:pt x="152" y="56"/>
                    <a:pt x="163" y="17"/>
                    <a:pt x="113" y="0"/>
                  </a:cubicBezTo>
                  <a:close/>
                </a:path>
              </a:pathLst>
            </a:custGeom>
            <a:solidFill>
              <a:srgbClr val="6666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2328" name="Line 80"/>
          <p:cNvSpPr>
            <a:spLocks noChangeShapeType="1"/>
          </p:cNvSpPr>
          <p:nvPr/>
        </p:nvSpPr>
        <p:spPr bwMode="auto">
          <a:xfrm>
            <a:off x="4772025" y="3409950"/>
            <a:ext cx="1752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29" name="Oval 83"/>
          <p:cNvSpPr>
            <a:spLocks noChangeArrowheads="1"/>
          </p:cNvSpPr>
          <p:nvPr/>
        </p:nvSpPr>
        <p:spPr bwMode="auto">
          <a:xfrm>
            <a:off x="4376738" y="2514600"/>
            <a:ext cx="2667000" cy="10668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30" name="Oval 85"/>
          <p:cNvSpPr>
            <a:spLocks noChangeArrowheads="1"/>
          </p:cNvSpPr>
          <p:nvPr/>
        </p:nvSpPr>
        <p:spPr bwMode="auto">
          <a:xfrm>
            <a:off x="4557713" y="2667000"/>
            <a:ext cx="2328862" cy="6858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2" name="Group 169"/>
          <p:cNvGrpSpPr>
            <a:grpSpLocks/>
          </p:cNvGrpSpPr>
          <p:nvPr/>
        </p:nvGrpSpPr>
        <p:grpSpPr bwMode="auto">
          <a:xfrm>
            <a:off x="4391025" y="2514600"/>
            <a:ext cx="2667000" cy="1066800"/>
            <a:chOff x="4368" y="1680"/>
            <a:chExt cx="1680" cy="672"/>
          </a:xfrm>
        </p:grpSpPr>
        <p:sp>
          <p:nvSpPr>
            <p:cNvPr id="12354" name="Oval 167"/>
            <p:cNvSpPr>
              <a:spLocks noChangeArrowheads="1"/>
            </p:cNvSpPr>
            <p:nvPr/>
          </p:nvSpPr>
          <p:spPr bwMode="auto">
            <a:xfrm>
              <a:off x="4368" y="1680"/>
              <a:ext cx="1680" cy="672"/>
            </a:xfrm>
            <a:prstGeom prst="ellipse">
              <a:avLst/>
            </a:prstGeom>
            <a:solidFill>
              <a:srgbClr val="FFCCCC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55" name="Oval 168"/>
            <p:cNvSpPr>
              <a:spLocks noChangeArrowheads="1"/>
            </p:cNvSpPr>
            <p:nvPr/>
          </p:nvSpPr>
          <p:spPr bwMode="auto">
            <a:xfrm>
              <a:off x="4482" y="1776"/>
              <a:ext cx="1467" cy="432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2332" name="Rectangle 84"/>
          <p:cNvSpPr>
            <a:spLocks noChangeArrowheads="1"/>
          </p:cNvSpPr>
          <p:nvPr/>
        </p:nvSpPr>
        <p:spPr bwMode="auto">
          <a:xfrm>
            <a:off x="5000625" y="5324475"/>
            <a:ext cx="1447800" cy="23812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3" name="Group 159"/>
          <p:cNvGrpSpPr>
            <a:grpSpLocks/>
          </p:cNvGrpSpPr>
          <p:nvPr/>
        </p:nvGrpSpPr>
        <p:grpSpPr bwMode="auto">
          <a:xfrm>
            <a:off x="5000625" y="5334000"/>
            <a:ext cx="1447800" cy="228600"/>
            <a:chOff x="528" y="2832"/>
            <a:chExt cx="864" cy="192"/>
          </a:xfrm>
        </p:grpSpPr>
        <p:sp>
          <p:nvSpPr>
            <p:cNvPr id="12348" name="AutoShape 160"/>
            <p:cNvSpPr>
              <a:spLocks noChangeArrowheads="1"/>
            </p:cNvSpPr>
            <p:nvPr/>
          </p:nvSpPr>
          <p:spPr bwMode="auto">
            <a:xfrm>
              <a:off x="528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rgbClr val="6666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49" name="AutoShape 161"/>
            <p:cNvSpPr>
              <a:spLocks noChangeArrowheads="1"/>
            </p:cNvSpPr>
            <p:nvPr/>
          </p:nvSpPr>
          <p:spPr bwMode="auto">
            <a:xfrm>
              <a:off x="672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rgbClr val="6666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50" name="AutoShape 162"/>
            <p:cNvSpPr>
              <a:spLocks noChangeArrowheads="1"/>
            </p:cNvSpPr>
            <p:nvPr/>
          </p:nvSpPr>
          <p:spPr bwMode="auto">
            <a:xfrm>
              <a:off x="816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rgbClr val="6666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51" name="AutoShape 163"/>
            <p:cNvSpPr>
              <a:spLocks noChangeArrowheads="1"/>
            </p:cNvSpPr>
            <p:nvPr/>
          </p:nvSpPr>
          <p:spPr bwMode="auto">
            <a:xfrm>
              <a:off x="960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rgbClr val="6666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52" name="AutoShape 164"/>
            <p:cNvSpPr>
              <a:spLocks noChangeArrowheads="1"/>
            </p:cNvSpPr>
            <p:nvPr/>
          </p:nvSpPr>
          <p:spPr bwMode="auto">
            <a:xfrm>
              <a:off x="1104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rgbClr val="6666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53" name="AutoShape 165"/>
            <p:cNvSpPr>
              <a:spLocks noChangeArrowheads="1"/>
            </p:cNvSpPr>
            <p:nvPr/>
          </p:nvSpPr>
          <p:spPr bwMode="auto">
            <a:xfrm>
              <a:off x="1248" y="2832"/>
              <a:ext cx="144" cy="192"/>
            </a:xfrm>
            <a:prstGeom prst="triangle">
              <a:avLst>
                <a:gd name="adj" fmla="val 50000"/>
              </a:avLst>
            </a:prstGeom>
            <a:solidFill>
              <a:srgbClr val="6666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4" name="Group 244"/>
          <p:cNvGrpSpPr>
            <a:grpSpLocks/>
          </p:cNvGrpSpPr>
          <p:nvPr/>
        </p:nvGrpSpPr>
        <p:grpSpPr bwMode="auto">
          <a:xfrm>
            <a:off x="5000625" y="5334000"/>
            <a:ext cx="1447800" cy="238125"/>
            <a:chOff x="4560" y="3450"/>
            <a:chExt cx="912" cy="150"/>
          </a:xfrm>
        </p:grpSpPr>
        <p:sp>
          <p:nvSpPr>
            <p:cNvPr id="12340" name="Rectangle 236"/>
            <p:cNvSpPr>
              <a:spLocks noChangeArrowheads="1"/>
            </p:cNvSpPr>
            <p:nvPr/>
          </p:nvSpPr>
          <p:spPr bwMode="auto">
            <a:xfrm>
              <a:off x="4560" y="3450"/>
              <a:ext cx="912" cy="150"/>
            </a:xfrm>
            <a:prstGeom prst="rect">
              <a:avLst/>
            </a:prstGeom>
            <a:solidFill>
              <a:srgbClr val="3E003E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2341" name="Group 237"/>
            <p:cNvGrpSpPr>
              <a:grpSpLocks/>
            </p:cNvGrpSpPr>
            <p:nvPr/>
          </p:nvGrpSpPr>
          <p:grpSpPr bwMode="auto">
            <a:xfrm>
              <a:off x="4560" y="3456"/>
              <a:ext cx="912" cy="144"/>
              <a:chOff x="528" y="2832"/>
              <a:chExt cx="864" cy="192"/>
            </a:xfrm>
          </p:grpSpPr>
          <p:sp>
            <p:nvSpPr>
              <p:cNvPr id="12342" name="AutoShape 238"/>
              <p:cNvSpPr>
                <a:spLocks noChangeArrowheads="1"/>
              </p:cNvSpPr>
              <p:nvPr/>
            </p:nvSpPr>
            <p:spPr bwMode="auto">
              <a:xfrm>
                <a:off x="528" y="2832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rgbClr val="66663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43" name="AutoShape 239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rgbClr val="66663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44" name="AutoShape 240"/>
              <p:cNvSpPr>
                <a:spLocks noChangeArrowheads="1"/>
              </p:cNvSpPr>
              <p:nvPr/>
            </p:nvSpPr>
            <p:spPr bwMode="auto">
              <a:xfrm>
                <a:off x="816" y="2832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rgbClr val="66663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45" name="AutoShape 241"/>
              <p:cNvSpPr>
                <a:spLocks noChangeArrowheads="1"/>
              </p:cNvSpPr>
              <p:nvPr/>
            </p:nvSpPr>
            <p:spPr bwMode="auto">
              <a:xfrm>
                <a:off x="960" y="2832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rgbClr val="66663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46" name="AutoShape 242"/>
              <p:cNvSpPr>
                <a:spLocks noChangeArrowheads="1"/>
              </p:cNvSpPr>
              <p:nvPr/>
            </p:nvSpPr>
            <p:spPr bwMode="auto">
              <a:xfrm>
                <a:off x="1104" y="2832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rgbClr val="66663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47" name="AutoShape 243"/>
              <p:cNvSpPr>
                <a:spLocks noChangeArrowheads="1"/>
              </p:cNvSpPr>
              <p:nvPr/>
            </p:nvSpPr>
            <p:spPr bwMode="auto">
              <a:xfrm>
                <a:off x="1248" y="2832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rgbClr val="666633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122102" name="Oval 246"/>
          <p:cNvSpPr>
            <a:spLocks noChangeArrowheads="1"/>
          </p:cNvSpPr>
          <p:nvPr/>
        </p:nvSpPr>
        <p:spPr bwMode="auto">
          <a:xfrm>
            <a:off x="4552950" y="2667000"/>
            <a:ext cx="2362200" cy="685800"/>
          </a:xfrm>
          <a:prstGeom prst="ellipse">
            <a:avLst/>
          </a:prstGeom>
          <a:solidFill>
            <a:srgbClr val="99FFCC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2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22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22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2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2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2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12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2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12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2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1932" grpId="0"/>
      <p:bldP spid="121943" grpId="0"/>
      <p:bldP spid="122103" grpId="0" animBg="1"/>
      <p:bldP spid="122007" grpId="0" animBg="1"/>
      <p:bldP spid="122008" grpId="0" animBg="1"/>
      <p:bldP spid="122009" grpId="0" animBg="1"/>
      <p:bldP spid="122010" grpId="0" animBg="1"/>
      <p:bldP spid="122011" grpId="0" animBg="1"/>
      <p:bldP spid="122012" grpId="0" animBg="1"/>
      <p:bldP spid="122013" grpId="0" animBg="1"/>
      <p:bldP spid="122014" grpId="0" animBg="1"/>
      <p:bldP spid="12210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9"/>
          <p:cNvSpPr>
            <a:spLocks noChangeArrowheads="1"/>
          </p:cNvSpPr>
          <p:nvPr/>
        </p:nvSpPr>
        <p:spPr bwMode="auto">
          <a:xfrm>
            <a:off x="1600200" y="2967605"/>
            <a:ext cx="5562600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36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7" y="125186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1524000"/>
            <a:ext cx="57912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9999"/>
                </a:solidFill>
                <a:latin typeface="Floral" panose="00000400000000000000" pitchFamily="2" charset="0"/>
              </a:rPr>
              <a:t>3.Thực </a:t>
            </a:r>
            <a:r>
              <a:rPr lang="en-US" sz="6600" b="1" dirty="0" err="1">
                <a:solidFill>
                  <a:srgbClr val="009999"/>
                </a:solidFill>
                <a:latin typeface="Floral" panose="00000400000000000000" pitchFamily="2" charset="0"/>
              </a:rPr>
              <a:t>H</a:t>
            </a:r>
            <a:r>
              <a:rPr lang="en-US" sz="6600" b="1" dirty="0" err="1" smtClean="0">
                <a:solidFill>
                  <a:srgbClr val="009999"/>
                </a:solidFill>
                <a:latin typeface="Floral" panose="00000400000000000000" pitchFamily="2" charset="0"/>
              </a:rPr>
              <a:t>ành</a:t>
            </a:r>
            <a:r>
              <a:rPr lang="en-US" sz="6600" b="1" dirty="0" smtClean="0">
                <a:solidFill>
                  <a:srgbClr val="009999"/>
                </a:solidFill>
                <a:latin typeface="Floral" panose="00000400000000000000" pitchFamily="2" charset="0"/>
              </a:rPr>
              <a:t> </a:t>
            </a:r>
            <a:endParaRPr lang="en-US" sz="6600" b="1" dirty="0">
              <a:solidFill>
                <a:srgbClr val="009999"/>
              </a:solidFill>
              <a:latin typeface="Floral" panose="000004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3604419"/>
            <a:ext cx="8224603" cy="266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FF5050"/>
                </a:solidFill>
                <a:latin typeface="Imprint MT Shadow" panose="04020605060303030202" pitchFamily="82" charset="0"/>
              </a:rPr>
              <a:t>Hãy</a:t>
            </a:r>
            <a:r>
              <a:rPr lang="en-US" sz="5400" dirty="0" smtClean="0">
                <a:solidFill>
                  <a:srgbClr val="FF5050"/>
                </a:solidFill>
                <a:latin typeface="Imprint MT Shadow" panose="04020605060303030202" pitchFamily="82" charset="0"/>
              </a:rPr>
              <a:t> </a:t>
            </a:r>
            <a:r>
              <a:rPr lang="en-US" sz="5400" dirty="0" err="1" smtClean="0">
                <a:solidFill>
                  <a:srgbClr val="FF5050"/>
                </a:solidFill>
                <a:latin typeface="Imprint MT Shadow" panose="04020605060303030202" pitchFamily="82" charset="0"/>
              </a:rPr>
              <a:t>tạo</a:t>
            </a:r>
            <a:r>
              <a:rPr lang="en-US" sz="5400" dirty="0" smtClean="0">
                <a:solidFill>
                  <a:srgbClr val="FF5050"/>
                </a:solidFill>
                <a:latin typeface="Imprint MT Shadow" panose="04020605060303030202" pitchFamily="82" charset="0"/>
              </a:rPr>
              <a:t> </a:t>
            </a:r>
            <a:r>
              <a:rPr lang="en-US" sz="5400" dirty="0" err="1" smtClean="0">
                <a:solidFill>
                  <a:srgbClr val="FF5050"/>
                </a:solidFill>
                <a:latin typeface="Imprint MT Shadow" panose="04020605060303030202" pitchFamily="82" charset="0"/>
              </a:rPr>
              <a:t>dáng</a:t>
            </a:r>
            <a:r>
              <a:rPr lang="en-US" sz="5400" dirty="0" smtClean="0">
                <a:solidFill>
                  <a:srgbClr val="FF5050"/>
                </a:solidFill>
                <a:latin typeface="Imprint MT Shadow" panose="04020605060303030202" pitchFamily="82" charset="0"/>
              </a:rPr>
              <a:t> </a:t>
            </a:r>
            <a:r>
              <a:rPr lang="en-US" sz="5400" dirty="0" err="1" smtClean="0">
                <a:solidFill>
                  <a:srgbClr val="FF5050"/>
                </a:solidFill>
                <a:latin typeface="Imprint MT Shadow" panose="04020605060303030202" pitchFamily="82" charset="0"/>
              </a:rPr>
              <a:t>và</a:t>
            </a:r>
            <a:r>
              <a:rPr lang="en-US" sz="5400" dirty="0" smtClean="0">
                <a:solidFill>
                  <a:srgbClr val="FF5050"/>
                </a:solidFill>
                <a:latin typeface="Imprint MT Shadow" panose="04020605060303030202" pitchFamily="82" charset="0"/>
              </a:rPr>
              <a:t> </a:t>
            </a:r>
            <a:r>
              <a:rPr lang="en-US" sz="5400" dirty="0" err="1" smtClean="0">
                <a:solidFill>
                  <a:srgbClr val="FF5050"/>
                </a:solidFill>
                <a:latin typeface="Imprint MT Shadow" panose="04020605060303030202" pitchFamily="82" charset="0"/>
              </a:rPr>
              <a:t>trang</a:t>
            </a:r>
            <a:r>
              <a:rPr lang="en-US" sz="5400" dirty="0" smtClean="0">
                <a:solidFill>
                  <a:srgbClr val="FF5050"/>
                </a:solidFill>
                <a:latin typeface="Imprint MT Shadow" panose="04020605060303030202" pitchFamily="82" charset="0"/>
              </a:rPr>
              <a:t> </a:t>
            </a:r>
            <a:r>
              <a:rPr lang="en-US" sz="5400" dirty="0" err="1" smtClean="0">
                <a:solidFill>
                  <a:srgbClr val="FF5050"/>
                </a:solidFill>
                <a:latin typeface="Imprint MT Shadow" panose="04020605060303030202" pitchFamily="82" charset="0"/>
              </a:rPr>
              <a:t>trí</a:t>
            </a:r>
            <a:r>
              <a:rPr lang="en-US" sz="5400" dirty="0" smtClean="0">
                <a:solidFill>
                  <a:srgbClr val="FF5050"/>
                </a:solidFill>
                <a:latin typeface="Imprint MT Shadow" panose="04020605060303030202" pitchFamily="82" charset="0"/>
              </a:rPr>
              <a:t> </a:t>
            </a:r>
            <a:r>
              <a:rPr lang="en-US" sz="5400" dirty="0" err="1" smtClean="0">
                <a:solidFill>
                  <a:srgbClr val="FF5050"/>
                </a:solidFill>
                <a:latin typeface="Imprint MT Shadow" panose="04020605060303030202" pitchFamily="82" charset="0"/>
              </a:rPr>
              <a:t>một</a:t>
            </a:r>
            <a:r>
              <a:rPr lang="en-US" sz="5400" dirty="0" smtClean="0">
                <a:solidFill>
                  <a:srgbClr val="FF5050"/>
                </a:solidFill>
                <a:latin typeface="Imprint MT Shadow" panose="04020605060303030202" pitchFamily="82" charset="0"/>
              </a:rPr>
              <a:t> </a:t>
            </a:r>
            <a:r>
              <a:rPr lang="en-US" sz="5400" dirty="0" err="1" smtClean="0">
                <a:solidFill>
                  <a:srgbClr val="FF5050"/>
                </a:solidFill>
                <a:latin typeface="Imprint MT Shadow" panose="04020605060303030202" pitchFamily="82" charset="0"/>
              </a:rPr>
              <a:t>chậu</a:t>
            </a:r>
            <a:r>
              <a:rPr lang="en-US" sz="5400" dirty="0" smtClean="0">
                <a:solidFill>
                  <a:srgbClr val="FF5050"/>
                </a:solidFill>
                <a:latin typeface="Imprint MT Shadow" panose="04020605060303030202" pitchFamily="82" charset="0"/>
              </a:rPr>
              <a:t> </a:t>
            </a:r>
            <a:r>
              <a:rPr lang="en-US" sz="5400" dirty="0" err="1" smtClean="0">
                <a:solidFill>
                  <a:srgbClr val="FF5050"/>
                </a:solidFill>
                <a:latin typeface="Imprint MT Shadow" panose="04020605060303030202" pitchFamily="82" charset="0"/>
              </a:rPr>
              <a:t>cảnh</a:t>
            </a:r>
            <a:r>
              <a:rPr lang="en-US" sz="5400" dirty="0" smtClean="0">
                <a:solidFill>
                  <a:srgbClr val="FF5050"/>
                </a:solidFill>
                <a:latin typeface="Imprint MT Shadow" panose="04020605060303030202" pitchFamily="82" charset="0"/>
              </a:rPr>
              <a:t> </a:t>
            </a:r>
            <a:r>
              <a:rPr lang="en-US" sz="5400" dirty="0" err="1" smtClean="0">
                <a:solidFill>
                  <a:srgbClr val="FF5050"/>
                </a:solidFill>
                <a:latin typeface="Imprint MT Shadow" panose="04020605060303030202" pitchFamily="82" charset="0"/>
              </a:rPr>
              <a:t>theo</a:t>
            </a:r>
            <a:r>
              <a:rPr lang="en-US" sz="5400" dirty="0" smtClean="0">
                <a:solidFill>
                  <a:srgbClr val="FF5050"/>
                </a:solidFill>
                <a:latin typeface="Imprint MT Shadow" panose="04020605060303030202" pitchFamily="82" charset="0"/>
              </a:rPr>
              <a:t> ý </a:t>
            </a:r>
            <a:r>
              <a:rPr lang="en-US" sz="5400" dirty="0" err="1" smtClean="0">
                <a:solidFill>
                  <a:srgbClr val="FF5050"/>
                </a:solidFill>
                <a:latin typeface="Imprint MT Shadow" panose="04020605060303030202" pitchFamily="82" charset="0"/>
              </a:rPr>
              <a:t>thích</a:t>
            </a:r>
            <a:r>
              <a:rPr lang="en-US" sz="5400" dirty="0" smtClean="0">
                <a:solidFill>
                  <a:srgbClr val="FF5050"/>
                </a:solidFill>
                <a:latin typeface="Imprint MT Shadow" panose="04020605060303030202" pitchFamily="82" charset="0"/>
              </a:rPr>
              <a:t> </a:t>
            </a:r>
            <a:r>
              <a:rPr lang="en-US" sz="5400" dirty="0" err="1" smtClean="0">
                <a:solidFill>
                  <a:srgbClr val="FF5050"/>
                </a:solidFill>
                <a:latin typeface="Imprint MT Shadow" panose="04020605060303030202" pitchFamily="82" charset="0"/>
              </a:rPr>
              <a:t>của</a:t>
            </a:r>
            <a:r>
              <a:rPr lang="en-US" sz="5400" dirty="0" smtClean="0">
                <a:solidFill>
                  <a:srgbClr val="FF5050"/>
                </a:solidFill>
                <a:latin typeface="Imprint MT Shadow" panose="04020605060303030202" pitchFamily="82" charset="0"/>
              </a:rPr>
              <a:t> </a:t>
            </a:r>
            <a:r>
              <a:rPr lang="en-US" sz="5400" dirty="0" err="1" smtClean="0">
                <a:solidFill>
                  <a:srgbClr val="FF5050"/>
                </a:solidFill>
                <a:latin typeface="Imprint MT Shadow" panose="04020605060303030202" pitchFamily="82" charset="0"/>
              </a:rPr>
              <a:t>em</a:t>
            </a:r>
            <a:r>
              <a:rPr lang="en-US" sz="5400" dirty="0" smtClean="0">
                <a:solidFill>
                  <a:srgbClr val="FF5050"/>
                </a:solidFill>
                <a:latin typeface="Imprint MT Shadow" panose="04020605060303030202" pitchFamily="82" charset="0"/>
              </a:rPr>
              <a:t> </a:t>
            </a:r>
            <a:endParaRPr lang="en-US" sz="5400" dirty="0">
              <a:solidFill>
                <a:srgbClr val="FF5050"/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5" name="y2mate.com - Olly Murs  That Girl Lyric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637358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000">
        <p14:honeycomb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4972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81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2891" y="6626"/>
            <a:ext cx="9144000" cy="6957329"/>
            <a:chOff x="73045" y="-45811"/>
            <a:chExt cx="9144000" cy="6957329"/>
          </a:xfrm>
        </p:grpSpPr>
        <p:sp>
          <p:nvSpPr>
            <p:cNvPr id="29" name="Rectangle 28"/>
            <p:cNvSpPr/>
            <p:nvPr/>
          </p:nvSpPr>
          <p:spPr>
            <a:xfrm>
              <a:off x="73045" y="-45811"/>
              <a:ext cx="9144000" cy="695732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877" y="0"/>
              <a:ext cx="9061123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err="1" smtClean="0"/>
                <a:t>Canh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bố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cục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sai</a:t>
              </a:r>
              <a:r>
                <a:rPr lang="en-US" sz="2800" b="1" i="1" dirty="0" smtClean="0"/>
                <a:t>: </a:t>
              </a:r>
              <a:r>
                <a:rPr lang="en-US" sz="2800" b="1" i="1" dirty="0" err="1" smtClean="0"/>
                <a:t>chậu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cao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phải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để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tờ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giấy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đứng</a:t>
              </a:r>
              <a:r>
                <a:rPr lang="en-US" sz="2800" b="1" i="1" dirty="0" smtClean="0"/>
                <a:t>, </a:t>
              </a:r>
              <a:r>
                <a:rPr lang="en-US" sz="2800" b="1" i="1" dirty="0" err="1" smtClean="0"/>
                <a:t>chậu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có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bề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ngang</a:t>
              </a:r>
              <a:r>
                <a:rPr lang="en-US" sz="2800" b="1" i="1" dirty="0" smtClean="0"/>
                <a:t> to </a:t>
              </a:r>
              <a:r>
                <a:rPr lang="en-US" sz="2800" b="1" i="1" dirty="0" err="1" smtClean="0"/>
                <a:t>phải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để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giấy</a:t>
              </a:r>
              <a:r>
                <a:rPr lang="en-US" sz="2800" b="1" i="1" dirty="0" smtClean="0"/>
                <a:t> </a:t>
              </a:r>
              <a:r>
                <a:rPr lang="en-US" sz="2800" b="1" i="1" dirty="0" err="1" smtClean="0"/>
                <a:t>ngang</a:t>
              </a:r>
              <a:r>
                <a:rPr lang="en-US" b="1" i="1" dirty="0" smtClean="0"/>
                <a:t> 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77" y="1428749"/>
              <a:ext cx="3963417" cy="2972563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3200400"/>
              <a:ext cx="4594691" cy="3219874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2" name="Rectangle 11"/>
          <p:cNvSpPr/>
          <p:nvPr/>
        </p:nvSpPr>
        <p:spPr>
          <a:xfrm>
            <a:off x="8420100" y="1676400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2723" y="52437"/>
            <a:ext cx="9160042" cy="7078597"/>
            <a:chOff x="-32084" y="-154150"/>
            <a:chExt cx="9160042" cy="7078597"/>
          </a:xfrm>
        </p:grpSpPr>
        <p:sp>
          <p:nvSpPr>
            <p:cNvPr id="21" name="Rectangle 20"/>
            <p:cNvSpPr/>
            <p:nvPr/>
          </p:nvSpPr>
          <p:spPr>
            <a:xfrm>
              <a:off x="-32084" y="-154150"/>
              <a:ext cx="9160042" cy="707859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732" y="194979"/>
              <a:ext cx="6880630" cy="5471048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2046775" y="6051479"/>
              <a:ext cx="63698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solidFill>
                    <a:schemeClr val="bg2">
                      <a:lumMod val="10000"/>
                    </a:schemeClr>
                  </a:solidFill>
                  <a:latin typeface="Script MT Bold" panose="03040602040607080904" pitchFamily="66" charset="0"/>
                </a:rPr>
                <a:t>Vẽ</a:t>
              </a:r>
              <a:r>
                <a:rPr lang="en-US" sz="3600" dirty="0" smtClean="0">
                  <a:solidFill>
                    <a:schemeClr val="bg2">
                      <a:lumMod val="10000"/>
                    </a:schemeClr>
                  </a:solidFill>
                  <a:latin typeface="Script MT Bold" panose="03040602040607080904" pitchFamily="66" charset="0"/>
                </a:rPr>
                <a:t> </a:t>
              </a:r>
              <a:r>
                <a:rPr lang="en-US" sz="3600" dirty="0" err="1" smtClean="0">
                  <a:solidFill>
                    <a:schemeClr val="bg2">
                      <a:lumMod val="10000"/>
                    </a:schemeClr>
                  </a:solidFill>
                  <a:latin typeface="Script MT Bold" panose="03040602040607080904" pitchFamily="66" charset="0"/>
                </a:rPr>
                <a:t>lệch</a:t>
              </a:r>
              <a:r>
                <a:rPr lang="en-US" sz="3600" dirty="0" smtClean="0">
                  <a:solidFill>
                    <a:schemeClr val="bg2">
                      <a:lumMod val="10000"/>
                    </a:schemeClr>
                  </a:solidFill>
                  <a:latin typeface="Script MT Bold" panose="03040602040607080904" pitchFamily="66" charset="0"/>
                </a:rPr>
                <a:t> </a:t>
              </a:r>
              <a:r>
                <a:rPr lang="en-US" sz="3600" dirty="0" err="1" smtClean="0">
                  <a:solidFill>
                    <a:schemeClr val="bg2">
                      <a:lumMod val="10000"/>
                    </a:schemeClr>
                  </a:solidFill>
                  <a:latin typeface="Script MT Bold" panose="03040602040607080904" pitchFamily="66" charset="0"/>
                </a:rPr>
                <a:t>lên</a:t>
              </a:r>
              <a:r>
                <a:rPr lang="en-US" sz="3600" dirty="0" smtClean="0">
                  <a:solidFill>
                    <a:schemeClr val="bg2">
                      <a:lumMod val="10000"/>
                    </a:schemeClr>
                  </a:solidFill>
                  <a:latin typeface="Script MT Bold" panose="03040602040607080904" pitchFamily="66" charset="0"/>
                </a:rPr>
                <a:t> </a:t>
              </a:r>
              <a:r>
                <a:rPr lang="en-US" sz="3600" dirty="0" err="1" smtClean="0">
                  <a:solidFill>
                    <a:schemeClr val="bg2">
                      <a:lumMod val="10000"/>
                    </a:schemeClr>
                  </a:solidFill>
                  <a:latin typeface="Script MT Bold" panose="03040602040607080904" pitchFamily="66" charset="0"/>
                </a:rPr>
                <a:t>trên</a:t>
              </a:r>
              <a:r>
                <a:rPr lang="en-US" sz="3600" dirty="0" smtClean="0">
                  <a:solidFill>
                    <a:schemeClr val="bg2">
                      <a:lumMod val="10000"/>
                    </a:schemeClr>
                  </a:solidFill>
                  <a:latin typeface="Script MT Bold" panose="03040602040607080904" pitchFamily="66" charset="0"/>
                </a:rPr>
                <a:t> </a:t>
              </a:r>
              <a:r>
                <a:rPr lang="en-US" sz="3600" dirty="0" err="1" smtClean="0">
                  <a:solidFill>
                    <a:schemeClr val="bg2">
                      <a:lumMod val="10000"/>
                    </a:schemeClr>
                  </a:solidFill>
                  <a:latin typeface="Script MT Bold" panose="03040602040607080904" pitchFamily="66" charset="0"/>
                </a:rPr>
                <a:t>tờ</a:t>
              </a:r>
              <a:r>
                <a:rPr lang="en-US" sz="3600" dirty="0" smtClean="0">
                  <a:solidFill>
                    <a:schemeClr val="bg2">
                      <a:lumMod val="10000"/>
                    </a:schemeClr>
                  </a:solidFill>
                  <a:latin typeface="Script MT Bold" panose="03040602040607080904" pitchFamily="66" charset="0"/>
                </a:rPr>
                <a:t> </a:t>
              </a:r>
              <a:r>
                <a:rPr lang="en-US" sz="3600" dirty="0" err="1" smtClean="0">
                  <a:solidFill>
                    <a:schemeClr val="bg2">
                      <a:lumMod val="10000"/>
                    </a:schemeClr>
                  </a:solidFill>
                  <a:latin typeface="Script MT Bold" panose="03040602040607080904" pitchFamily="66" charset="0"/>
                </a:rPr>
                <a:t>giấy</a:t>
              </a:r>
              <a:r>
                <a:rPr lang="en-US" sz="3600" dirty="0" smtClean="0">
                  <a:solidFill>
                    <a:schemeClr val="bg2">
                      <a:lumMod val="10000"/>
                    </a:schemeClr>
                  </a:solidFill>
                  <a:latin typeface="Script MT Bold" panose="03040602040607080904" pitchFamily="66" charset="0"/>
                </a:rPr>
                <a:t> </a:t>
              </a:r>
              <a:endParaRPr lang="en-US" sz="3600" dirty="0">
                <a:solidFill>
                  <a:schemeClr val="bg2">
                    <a:lumMod val="10000"/>
                  </a:schemeClr>
                </a:solidFill>
                <a:latin typeface="Script MT Bold" panose="03040602040607080904" pitchFamily="66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2983" y="39283"/>
            <a:ext cx="9127958" cy="7012150"/>
            <a:chOff x="0" y="-154150"/>
            <a:chExt cx="9127958" cy="7012150"/>
          </a:xfrm>
        </p:grpSpPr>
        <p:sp>
          <p:nvSpPr>
            <p:cNvPr id="25" name="Rectangle 24"/>
            <p:cNvSpPr/>
            <p:nvPr/>
          </p:nvSpPr>
          <p:spPr>
            <a:xfrm>
              <a:off x="0" y="-154150"/>
              <a:ext cx="9127958" cy="7012150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655" y="1430516"/>
              <a:ext cx="6877624" cy="4830158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1620594" y="-1266"/>
              <a:ext cx="71801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Vẽ</a:t>
              </a:r>
              <a:r>
                <a:rPr lang="en-US" sz="4800" dirty="0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800" dirty="0" err="1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lệch</a:t>
              </a:r>
              <a:r>
                <a:rPr lang="en-US" sz="4800" dirty="0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800" dirty="0" err="1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trái</a:t>
              </a:r>
              <a:r>
                <a:rPr lang="en-US" sz="4800" dirty="0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800" dirty="0" err="1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hoặc</a:t>
              </a:r>
              <a:r>
                <a:rPr lang="en-US" sz="4800" dirty="0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800" dirty="0" err="1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lệch</a:t>
              </a:r>
              <a:r>
                <a:rPr lang="en-US" sz="4800" dirty="0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800" dirty="0" err="1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bên</a:t>
              </a:r>
              <a:r>
                <a:rPr lang="en-US" sz="4800" dirty="0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800" dirty="0" err="1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phải</a:t>
              </a:r>
              <a:r>
                <a:rPr lang="en-US" sz="4800" dirty="0" smtClean="0">
                  <a:solidFill>
                    <a:srgbClr val="CCCCFF"/>
                  </a:solidFill>
                  <a:latin typeface="Amazone" panose="03020702060507090A04" pitchFamily="66" charset="0"/>
                </a:rPr>
                <a:t> </a:t>
              </a:r>
              <a:endParaRPr lang="en-US" sz="4800" dirty="0">
                <a:solidFill>
                  <a:srgbClr val="CCCCFF"/>
                </a:solidFill>
                <a:latin typeface="Amazone" panose="03020702060507090A04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723" y="110639"/>
            <a:ext cx="9144000" cy="7078597"/>
            <a:chOff x="-125329" y="-300808"/>
            <a:chExt cx="9144000" cy="7078597"/>
          </a:xfrm>
          <a:solidFill>
            <a:srgbClr val="009999"/>
          </a:solidFill>
        </p:grpSpPr>
        <p:sp>
          <p:nvSpPr>
            <p:cNvPr id="14" name="Rectangle 13"/>
            <p:cNvSpPr/>
            <p:nvPr/>
          </p:nvSpPr>
          <p:spPr>
            <a:xfrm>
              <a:off x="-125329" y="-300808"/>
              <a:ext cx="9144000" cy="7078597"/>
            </a:xfrm>
            <a:prstGeom prst="rect">
              <a:avLst/>
            </a:prstGeom>
            <a:grpFill/>
            <a:ln w="76200"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208" y="345047"/>
              <a:ext cx="4039760" cy="5842817"/>
            </a:xfrm>
            <a:prstGeom prst="rect">
              <a:avLst/>
            </a:prstGeom>
            <a:grpFill/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7311200" y="859457"/>
              <a:ext cx="1275412" cy="424731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800000"/>
                  </a:solidFill>
                  <a:latin typeface="UVN Nguyen Du" panose="04030805020802020802" pitchFamily="82" charset="0"/>
                </a:rPr>
                <a:t>Vẽ</a:t>
              </a:r>
              <a:endParaRPr lang="en-US" sz="3600" dirty="0" smtClean="0">
                <a:solidFill>
                  <a:srgbClr val="800000"/>
                </a:solidFill>
                <a:latin typeface="UVN Nguyen Du" panose="04030805020802020802" pitchFamily="82" charset="0"/>
              </a:endParaRPr>
            </a:p>
            <a:p>
              <a:r>
                <a:rPr lang="en-US" sz="3600" dirty="0" smtClean="0">
                  <a:solidFill>
                    <a:srgbClr val="800000"/>
                  </a:solidFill>
                  <a:latin typeface="UVN Nguyen Du" panose="04030805020802020802" pitchFamily="82" charset="0"/>
                </a:rPr>
                <a:t>To </a:t>
              </a:r>
            </a:p>
            <a:p>
              <a:r>
                <a:rPr lang="en-US" sz="3600" dirty="0" err="1" smtClean="0">
                  <a:solidFill>
                    <a:srgbClr val="800000"/>
                  </a:solidFill>
                  <a:latin typeface="UVN Nguyen Du" panose="04030805020802020802" pitchFamily="82" charset="0"/>
                </a:rPr>
                <a:t>Quá</a:t>
              </a:r>
              <a:endParaRPr lang="en-US" sz="3600" dirty="0" smtClean="0">
                <a:solidFill>
                  <a:srgbClr val="800000"/>
                </a:solidFill>
                <a:latin typeface="UVN Nguyen Du" panose="04030805020802020802" pitchFamily="82" charset="0"/>
              </a:endParaRPr>
            </a:p>
            <a:p>
              <a:r>
                <a:rPr lang="en-US" sz="3600" dirty="0" smtClean="0">
                  <a:solidFill>
                    <a:srgbClr val="800000"/>
                  </a:solidFill>
                  <a:latin typeface="UVN Nguyen Du" panose="04030805020802020802" pitchFamily="82" charset="0"/>
                </a:rPr>
                <a:t>So</a:t>
              </a:r>
            </a:p>
            <a:p>
              <a:r>
                <a:rPr lang="en-US" sz="3600" dirty="0" err="1" smtClean="0">
                  <a:solidFill>
                    <a:srgbClr val="800000"/>
                  </a:solidFill>
                  <a:latin typeface="UVN Nguyen Du" panose="04030805020802020802" pitchFamily="82" charset="0"/>
                </a:rPr>
                <a:t>Với</a:t>
              </a:r>
              <a:endParaRPr lang="en-US" sz="3600" dirty="0" smtClean="0">
                <a:solidFill>
                  <a:srgbClr val="800000"/>
                </a:solidFill>
                <a:latin typeface="UVN Nguyen Du" panose="04030805020802020802" pitchFamily="82" charset="0"/>
              </a:endParaRPr>
            </a:p>
            <a:p>
              <a:r>
                <a:rPr lang="en-US" sz="3600" dirty="0" err="1" smtClean="0">
                  <a:solidFill>
                    <a:srgbClr val="800000"/>
                  </a:solidFill>
                  <a:latin typeface="UVN Nguyen Du" panose="04030805020802020802" pitchFamily="82" charset="0"/>
                </a:rPr>
                <a:t>Tờ</a:t>
              </a:r>
              <a:r>
                <a:rPr lang="en-US" sz="3600" dirty="0" smtClean="0">
                  <a:solidFill>
                    <a:srgbClr val="800000"/>
                  </a:solidFill>
                  <a:latin typeface="UVN Nguyen Du" panose="04030805020802020802" pitchFamily="82" charset="0"/>
                </a:rPr>
                <a:t> </a:t>
              </a:r>
            </a:p>
            <a:p>
              <a:r>
                <a:rPr lang="en-US" sz="3600" dirty="0" err="1" smtClean="0">
                  <a:solidFill>
                    <a:srgbClr val="800000"/>
                  </a:solidFill>
                  <a:latin typeface="UVN Nguyen Du" panose="04030805020802020802" pitchFamily="82" charset="0"/>
                </a:rPr>
                <a:t>Giấy</a:t>
              </a:r>
              <a:endParaRPr lang="en-US" sz="3600" dirty="0" smtClean="0">
                <a:solidFill>
                  <a:srgbClr val="800000"/>
                </a:solidFill>
                <a:latin typeface="UVN Nguyen Du" panose="04030805020802020802" pitchFamily="82" charset="0"/>
              </a:endParaRPr>
            </a:p>
            <a:p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348" y="6626"/>
            <a:ext cx="9144000" cy="7106671"/>
            <a:chOff x="29428" y="-261033"/>
            <a:chExt cx="9144000" cy="7106671"/>
          </a:xfrm>
          <a:solidFill>
            <a:srgbClr val="6666FF"/>
          </a:solidFill>
        </p:grpSpPr>
        <p:grpSp>
          <p:nvGrpSpPr>
            <p:cNvPr id="7" name="Group 6"/>
            <p:cNvGrpSpPr/>
            <p:nvPr/>
          </p:nvGrpSpPr>
          <p:grpSpPr>
            <a:xfrm>
              <a:off x="29428" y="-261033"/>
              <a:ext cx="9144000" cy="7106671"/>
              <a:chOff x="2214" y="77867"/>
              <a:chExt cx="9144000" cy="7106671"/>
            </a:xfrm>
            <a:grpFill/>
          </p:grpSpPr>
          <p:sp>
            <p:nvSpPr>
              <p:cNvPr id="2" name="Rectangle 1"/>
              <p:cNvSpPr/>
              <p:nvPr/>
            </p:nvSpPr>
            <p:spPr>
              <a:xfrm>
                <a:off x="2214" y="77867"/>
                <a:ext cx="9144000" cy="7106671"/>
              </a:xfrm>
              <a:prstGeom prst="rect">
                <a:avLst/>
              </a:prstGeom>
              <a:grpFill/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664" name="Text Box 8"/>
              <p:cNvSpPr txBox="1">
                <a:spLocks noChangeArrowheads="1"/>
              </p:cNvSpPr>
              <p:nvPr/>
            </p:nvSpPr>
            <p:spPr bwMode="auto">
              <a:xfrm>
                <a:off x="508470" y="6379909"/>
                <a:ext cx="8348661" cy="7078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ZapfChancery-Medium" panose="00000400000000000000" pitchFamily="2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ZapfChancery-Medium" panose="000004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ZapfChancery-Medium" panose="00000400000000000000" pitchFamily="2" charset="0"/>
                    <a:cs typeface="Times New Roman" panose="02020603050405020304" pitchFamily="18" charset="0"/>
                  </a:rPr>
                  <a:t>vẽ</a:t>
                </a:r>
                <a:r>
                  <a:rPr lang="en-US" altLang="en-US" sz="40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ZapfChancery-Medium" panose="000004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ea typeface="ZapfChancery-Medium" panose="00000400000000000000" pitchFamily="2" charset="0"/>
                    <a:cs typeface="Times New Roman" panose="02020603050405020304" pitchFamily="18" charset="0"/>
                  </a:rPr>
                  <a:t>nhỏ</a:t>
                </a:r>
                <a:r>
                  <a:rPr lang="en-US" altLang="en-US" sz="40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ea typeface="ZapfChancery-Medium" panose="00000400000000000000" pitchFamily="2" charset="0"/>
                    <a:cs typeface="Times New Roman" panose="02020603050405020304" pitchFamily="18" charset="0"/>
                  </a:rPr>
                  <a:t> so </a:t>
                </a:r>
                <a:r>
                  <a:rPr lang="en-US" altLang="en-US" sz="40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ea typeface="ZapfChancery-Medium" panose="00000400000000000000" pitchFamily="2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40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ea typeface="ZapfChancery-Medium" panose="000004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ea typeface="ZapfChancery-Medium" panose="00000400000000000000" pitchFamily="2" charset="0"/>
                    <a:cs typeface="Times New Roman" panose="02020603050405020304" pitchFamily="18" charset="0"/>
                  </a:rPr>
                  <a:t>tờ</a:t>
                </a:r>
                <a:r>
                  <a:rPr lang="en-US" altLang="en-US" sz="40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ea typeface="ZapfChancery-Medium" panose="000004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ea typeface="ZapfChancery-Medium" panose="00000400000000000000" pitchFamily="2" charset="0"/>
                    <a:cs typeface="Times New Roman" panose="02020603050405020304" pitchFamily="18" charset="0"/>
                  </a:rPr>
                  <a:t>giấy</a:t>
                </a:r>
                <a:endParaRPr lang="en-US" alt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ZapfChancery-Medium" panose="000004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23" name="WordArt 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896671" y="383118"/>
                <a:ext cx="7696200" cy="1317269"/>
              </a:xfrm>
              <a:prstGeom prst="rect">
                <a:avLst/>
              </a:prstGeom>
              <a:grpFill/>
            </p:spPr>
            <p:txBody>
              <a:bodyPr wrap="none" fromWordArt="1">
                <a:prstTxWarp prst="textPlain">
                  <a:avLst>
                    <a:gd name="adj" fmla="val 48637"/>
                  </a:avLst>
                </a:prstTxWarp>
              </a:bodyPr>
              <a:lstStyle/>
              <a:p>
                <a:pPr algn="ctr"/>
                <a:r>
                  <a:rPr lang="en-US" sz="400" b="1" kern="10" dirty="0" err="1" smtClean="0">
                    <a:ln w="9525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round/>
                      <a:headEnd/>
                      <a:tailEnd/>
                    </a:ln>
                    <a:solidFill>
                      <a:srgbClr val="FF33CC"/>
                    </a:solidFill>
                    <a:effectLst>
                      <a:outerShdw dist="107763" dir="2700000" algn="ctr" rotWithShape="0">
                        <a:srgbClr val="868686">
                          <a:alpha val="50000"/>
                        </a:srgbClr>
                      </a:outerShdw>
                    </a:effectLst>
                    <a:latin typeface="Floral" panose="00000400000000000000" pitchFamily="2" charset="0"/>
                    <a:cs typeface="Times New Roman" panose="02020603050405020304" pitchFamily="18" charset="0"/>
                  </a:rPr>
                  <a:t>Bố</a:t>
                </a:r>
                <a:r>
                  <a:rPr lang="en-US" sz="400" b="1" kern="10" dirty="0" smtClean="0">
                    <a:ln w="9525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round/>
                      <a:headEnd/>
                      <a:tailEnd/>
                    </a:ln>
                    <a:solidFill>
                      <a:srgbClr val="FF33CC"/>
                    </a:solidFill>
                    <a:effectLst>
                      <a:outerShdw dist="107763" dir="2700000" algn="ctr" rotWithShape="0">
                        <a:srgbClr val="868686">
                          <a:alpha val="50000"/>
                        </a:srgbClr>
                      </a:outerShdw>
                    </a:effectLst>
                    <a:latin typeface="Floral" panose="000004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00" b="1" kern="10" dirty="0" err="1" smtClean="0">
                    <a:ln w="9525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round/>
                      <a:headEnd/>
                      <a:tailEnd/>
                    </a:ln>
                    <a:solidFill>
                      <a:srgbClr val="FF33CC"/>
                    </a:solidFill>
                    <a:effectLst>
                      <a:outerShdw dist="107763" dir="2700000" algn="ctr" rotWithShape="0">
                        <a:srgbClr val="868686">
                          <a:alpha val="50000"/>
                        </a:srgbClr>
                      </a:outerShdw>
                    </a:effectLst>
                    <a:latin typeface="Floral" panose="00000400000000000000" pitchFamily="2" charset="0"/>
                    <a:cs typeface="Times New Roman" panose="02020603050405020304" pitchFamily="18" charset="0"/>
                  </a:rPr>
                  <a:t>cục</a:t>
                </a:r>
                <a:r>
                  <a:rPr lang="en-US" sz="400" b="1" kern="10" dirty="0" smtClean="0">
                    <a:ln w="9525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round/>
                      <a:headEnd/>
                      <a:tailEnd/>
                    </a:ln>
                    <a:solidFill>
                      <a:srgbClr val="FF33CC"/>
                    </a:solidFill>
                    <a:effectLst>
                      <a:outerShdw dist="107763" dir="2700000" algn="ctr" rotWithShape="0">
                        <a:srgbClr val="868686">
                          <a:alpha val="50000"/>
                        </a:srgbClr>
                      </a:outerShdw>
                    </a:effectLst>
                    <a:latin typeface="Floral" panose="000004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00" b="1" kern="10" dirty="0" err="1" smtClean="0">
                    <a:ln w="9525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round/>
                      <a:headEnd/>
                      <a:tailEnd/>
                    </a:ln>
                    <a:solidFill>
                      <a:srgbClr val="FF33CC"/>
                    </a:solidFill>
                    <a:effectLst>
                      <a:outerShdw dist="107763" dir="2700000" algn="ctr" rotWithShape="0">
                        <a:srgbClr val="868686">
                          <a:alpha val="50000"/>
                        </a:srgbClr>
                      </a:outerShdw>
                    </a:effectLst>
                    <a:latin typeface="Floral" panose="00000400000000000000" pitchFamily="2" charset="0"/>
                    <a:cs typeface="Times New Roman" panose="02020603050405020304" pitchFamily="18" charset="0"/>
                  </a:rPr>
                  <a:t>sai</a:t>
                </a:r>
                <a:r>
                  <a:rPr lang="en-US" sz="400" b="1" kern="10" dirty="0" smtClean="0">
                    <a:ln w="9525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round/>
                      <a:headEnd/>
                      <a:tailEnd/>
                    </a:ln>
                    <a:solidFill>
                      <a:srgbClr val="FF33CC"/>
                    </a:solidFill>
                    <a:effectLst>
                      <a:outerShdw dist="107763" dir="2700000" algn="ctr" rotWithShape="0">
                        <a:srgbClr val="868686">
                          <a:alpha val="50000"/>
                        </a:srgbClr>
                      </a:outerShdw>
                    </a:effectLst>
                    <a:latin typeface="Floral" panose="000004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00" b="1" kern="10" dirty="0" err="1" smtClean="0">
                    <a:ln w="9525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round/>
                      <a:headEnd/>
                      <a:tailEnd/>
                    </a:ln>
                    <a:solidFill>
                      <a:srgbClr val="FF33CC"/>
                    </a:solidFill>
                    <a:effectLst>
                      <a:outerShdw dist="107763" dir="2700000" algn="ctr" rotWithShape="0">
                        <a:srgbClr val="868686">
                          <a:alpha val="50000"/>
                        </a:srgbClr>
                      </a:outerShdw>
                    </a:effectLst>
                    <a:latin typeface="Floral" panose="00000400000000000000" pitchFamily="2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" b="1" kern="10" dirty="0" smtClean="0">
                    <a:ln w="9525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round/>
                      <a:headEnd/>
                      <a:tailEnd/>
                    </a:ln>
                    <a:solidFill>
                      <a:srgbClr val="FF33CC"/>
                    </a:solidFill>
                    <a:effectLst>
                      <a:outerShdw dist="107763" dir="2700000" algn="ctr" rotWithShape="0">
                        <a:srgbClr val="868686">
                          <a:alpha val="50000"/>
                        </a:srgbClr>
                      </a:outerShdw>
                    </a:effectLst>
                    <a:latin typeface="Floral" panose="000004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00" b="1" kern="10" dirty="0" err="1" smtClean="0">
                    <a:ln w="9525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round/>
                      <a:headEnd/>
                      <a:tailEnd/>
                    </a:ln>
                    <a:solidFill>
                      <a:srgbClr val="FF33CC"/>
                    </a:solidFill>
                    <a:effectLst>
                      <a:outerShdw dist="107763" dir="2700000" algn="ctr" rotWithShape="0">
                        <a:srgbClr val="868686">
                          <a:alpha val="50000"/>
                        </a:srgbClr>
                      </a:outerShdw>
                    </a:effectLst>
                    <a:latin typeface="Floral" panose="00000400000000000000" pitchFamily="2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" b="1" kern="10" dirty="0" smtClean="0">
                    <a:ln w="9525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round/>
                      <a:headEnd/>
                      <a:tailEnd/>
                    </a:ln>
                    <a:solidFill>
                      <a:srgbClr val="FF33CC"/>
                    </a:solidFill>
                    <a:effectLst>
                      <a:outerShdw dist="107763" dir="2700000" algn="ctr" rotWithShape="0">
                        <a:srgbClr val="868686">
                          <a:alpha val="50000"/>
                        </a:srgbClr>
                      </a:outerShdw>
                    </a:effectLst>
                    <a:latin typeface="Floral" panose="000004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400" b="1" kern="10" dirty="0" err="1" smtClean="0">
                    <a:ln w="9525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round/>
                      <a:headEnd/>
                      <a:tailEnd/>
                    </a:ln>
                    <a:solidFill>
                      <a:srgbClr val="FF33CC"/>
                    </a:solidFill>
                    <a:effectLst>
                      <a:outerShdw dist="107763" dir="2700000" algn="ctr" rotWithShape="0">
                        <a:srgbClr val="868686">
                          <a:alpha val="50000"/>
                        </a:srgbClr>
                      </a:outerShdw>
                    </a:effectLst>
                    <a:latin typeface="Floral" panose="00000400000000000000" pitchFamily="2" charset="0"/>
                    <a:cs typeface="Times New Roman" panose="02020603050405020304" pitchFamily="18" charset="0"/>
                  </a:rPr>
                  <a:t>vẽ</a:t>
                </a:r>
                <a:endParaRPr lang="en-US" sz="400" b="1" kern="10" dirty="0">
                  <a:ln w="9525">
                    <a:solidFill>
                      <a:schemeClr val="accent4">
                        <a:lumMod val="20000"/>
                        <a:lumOff val="80000"/>
                      </a:schemeClr>
                    </a:solidFill>
                    <a:round/>
                    <a:headEnd/>
                    <a:tailEnd/>
                  </a:ln>
                  <a:solidFill>
                    <a:srgbClr val="FF33CC"/>
                  </a:solidFill>
                  <a:effectLst>
                    <a:outerShdw dist="107763" dir="2700000" algn="ctr" rotWithShape="0">
                      <a:srgbClr val="868686">
                        <a:alpha val="50000"/>
                      </a:srgbClr>
                    </a:outerShdw>
                  </a:effectLst>
                  <a:latin typeface="Floral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570" y="1436556"/>
              <a:ext cx="6302542" cy="4459099"/>
            </a:xfrm>
            <a:prstGeom prst="rect">
              <a:avLst/>
            </a:prstGeom>
            <a:grpFill/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pic>
        <p:nvPicPr>
          <p:cNvPr id="5" name="y2mate.com - Tay Trái Chỉ Trăng 左手指月  Hồ Quỳnh Hương co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9840" y="625643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35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35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35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9565" y="10875"/>
            <a:ext cx="9125465" cy="6858000"/>
            <a:chOff x="-26022" y="0"/>
            <a:chExt cx="9125465" cy="6858000"/>
          </a:xfrm>
        </p:grpSpPr>
        <p:grpSp>
          <p:nvGrpSpPr>
            <p:cNvPr id="39" name="Group 38"/>
            <p:cNvGrpSpPr/>
            <p:nvPr/>
          </p:nvGrpSpPr>
          <p:grpSpPr>
            <a:xfrm>
              <a:off x="-26022" y="0"/>
              <a:ext cx="9125465" cy="6858000"/>
              <a:chOff x="4543567" y="-593617"/>
              <a:chExt cx="9125465" cy="68580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543567" y="-593617"/>
                <a:ext cx="9125465" cy="68580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7639" y="168383"/>
                <a:ext cx="7350771" cy="5226195"/>
              </a:xfrm>
              <a:prstGeom prst="rect">
                <a:avLst/>
              </a:prstGeom>
              <a:solidFill>
                <a:srgbClr val="000000">
                  <a:shade val="95000"/>
                </a:srgbClr>
              </a:solidFill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1826945" y="775458"/>
              <a:ext cx="5944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FF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4000" b="1" dirty="0" smtClean="0">
                  <a:solidFill>
                    <a:srgbClr val="FF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000" b="1" dirty="0" smtClean="0">
                  <a:solidFill>
                    <a:srgbClr val="FF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b="1" dirty="0" smtClean="0">
                  <a:solidFill>
                    <a:srgbClr val="FF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do: </a:t>
              </a:r>
              <a:r>
                <a:rPr lang="en-US" sz="4000" b="1" dirty="0" err="1" smtClean="0">
                  <a:solidFill>
                    <a:srgbClr val="FF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4000" b="1" dirty="0" smtClean="0">
                  <a:solidFill>
                    <a:srgbClr val="FF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 smtClean="0">
                  <a:solidFill>
                    <a:srgbClr val="FF66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40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8856458" y="33868"/>
            <a:ext cx="9298929" cy="6831475"/>
            <a:chOff x="-3558531" y="-62367"/>
            <a:chExt cx="9106930" cy="6827108"/>
          </a:xfrm>
          <a:solidFill>
            <a:srgbClr val="33CC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Rectangle 12"/>
            <p:cNvSpPr/>
            <p:nvPr/>
          </p:nvSpPr>
          <p:spPr>
            <a:xfrm>
              <a:off x="-3558531" y="-62367"/>
              <a:ext cx="9106930" cy="68271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9235" y="1218190"/>
              <a:ext cx="6268732" cy="4464616"/>
            </a:xfrm>
            <a:prstGeom prst="rect">
              <a:avLst/>
            </a:prstGeom>
            <a:grpFill/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1" name="Group 40"/>
          <p:cNvGrpSpPr/>
          <p:nvPr/>
        </p:nvGrpSpPr>
        <p:grpSpPr>
          <a:xfrm>
            <a:off x="-9142987" y="33867"/>
            <a:ext cx="9078702" cy="6831476"/>
            <a:chOff x="-7796050" y="-1466427"/>
            <a:chExt cx="9106930" cy="6827108"/>
          </a:xfrm>
          <a:solidFill>
            <a:srgbClr val="00808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le 13"/>
            <p:cNvSpPr/>
            <p:nvPr/>
          </p:nvSpPr>
          <p:spPr>
            <a:xfrm>
              <a:off x="-7796050" y="-1466427"/>
              <a:ext cx="9106930" cy="68271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456844" y="-205186"/>
              <a:ext cx="6769975" cy="4528641"/>
            </a:xfrm>
            <a:prstGeom prst="rect">
              <a:avLst/>
            </a:prstGeom>
            <a:grpFill/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5" name="Group 4"/>
          <p:cNvGrpSpPr/>
          <p:nvPr/>
        </p:nvGrpSpPr>
        <p:grpSpPr>
          <a:xfrm>
            <a:off x="-10130670" y="79861"/>
            <a:ext cx="9521188" cy="6861955"/>
            <a:chOff x="-3990236" y="-91304"/>
            <a:chExt cx="9374532" cy="7102109"/>
          </a:xfrm>
          <a:solidFill>
            <a:srgbClr val="00CC99"/>
          </a:solidFill>
        </p:grpSpPr>
        <p:sp>
          <p:nvSpPr>
            <p:cNvPr id="44" name="Rectangle 43"/>
            <p:cNvSpPr/>
            <p:nvPr/>
          </p:nvSpPr>
          <p:spPr>
            <a:xfrm>
              <a:off x="-3990236" y="-91304"/>
              <a:ext cx="9374532" cy="7102109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84783" y="1166348"/>
              <a:ext cx="6485486" cy="5029200"/>
            </a:xfrm>
            <a:prstGeom prst="rect">
              <a:avLst/>
            </a:prstGeom>
            <a:grpFill/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-10750435" y="44823"/>
            <a:ext cx="9555148" cy="6932030"/>
            <a:chOff x="-858396" y="-62870"/>
            <a:chExt cx="9555148" cy="6932030"/>
          </a:xfrm>
          <a:solidFill>
            <a:srgbClr val="FF9999"/>
          </a:solidFill>
        </p:grpSpPr>
        <p:grpSp>
          <p:nvGrpSpPr>
            <p:cNvPr id="34" name="Group 33"/>
            <p:cNvGrpSpPr/>
            <p:nvPr/>
          </p:nvGrpSpPr>
          <p:grpSpPr>
            <a:xfrm>
              <a:off x="-858396" y="-62870"/>
              <a:ext cx="9510428" cy="6932030"/>
              <a:chOff x="-2266046" y="-34640"/>
              <a:chExt cx="9106930" cy="6827108"/>
            </a:xfr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Rectangle 9"/>
              <p:cNvSpPr/>
              <p:nvPr/>
            </p:nvSpPr>
            <p:spPr>
              <a:xfrm>
                <a:off x="-2266046" y="-34640"/>
                <a:ext cx="9106930" cy="682710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675" y="1779279"/>
                <a:ext cx="6403315" cy="4363779"/>
              </a:xfrm>
              <a:prstGeom prst="rect">
                <a:avLst/>
              </a:prstGeom>
              <a:grpFill/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1498038" y="114406"/>
              <a:ext cx="7198714" cy="10518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 smtClean="0">
                  <a:solidFill>
                    <a:schemeClr val="bg1"/>
                  </a:solidFill>
                  <a:latin typeface="Script MT Bold" panose="03040602040607080904" pitchFamily="66" charset="0"/>
                </a:rPr>
                <a:t>Trang</a:t>
              </a:r>
              <a:r>
                <a:rPr lang="en-US" sz="4400" dirty="0" smtClean="0">
                  <a:solidFill>
                    <a:schemeClr val="bg1"/>
                  </a:solidFill>
                  <a:latin typeface="Script MT Bold" panose="03040602040607080904" pitchFamily="66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Script MT Bold" panose="03040602040607080904" pitchFamily="66" charset="0"/>
                </a:rPr>
                <a:t>trí</a:t>
              </a:r>
              <a:r>
                <a:rPr lang="en-US" sz="4400" dirty="0" smtClean="0">
                  <a:solidFill>
                    <a:schemeClr val="bg1"/>
                  </a:solidFill>
                  <a:latin typeface="Script MT Bold" panose="03040602040607080904" pitchFamily="66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Script MT Bold" panose="03040602040607080904" pitchFamily="66" charset="0"/>
                </a:rPr>
                <a:t>tự</a:t>
              </a:r>
              <a:r>
                <a:rPr lang="en-US" sz="4400" dirty="0" smtClean="0">
                  <a:solidFill>
                    <a:schemeClr val="bg1"/>
                  </a:solidFill>
                  <a:latin typeface="Script MT Bold" panose="03040602040607080904" pitchFamily="66" charset="0"/>
                </a:rPr>
                <a:t> do, </a:t>
              </a:r>
              <a:r>
                <a:rPr lang="en-US" sz="4400" dirty="0" err="1" smtClean="0">
                  <a:solidFill>
                    <a:schemeClr val="bg1"/>
                  </a:solidFill>
                  <a:latin typeface="Script MT Bold" panose="03040602040607080904" pitchFamily="66" charset="0"/>
                </a:rPr>
                <a:t>phong</a:t>
              </a:r>
              <a:r>
                <a:rPr lang="en-US" sz="4400" dirty="0" smtClean="0">
                  <a:solidFill>
                    <a:schemeClr val="bg1"/>
                  </a:solidFill>
                  <a:latin typeface="Script MT Bold" panose="03040602040607080904" pitchFamily="66" charset="0"/>
                </a:rPr>
                <a:t> </a:t>
              </a:r>
              <a:r>
                <a:rPr lang="en-US" sz="4400" dirty="0" err="1" smtClean="0">
                  <a:solidFill>
                    <a:schemeClr val="bg1"/>
                  </a:solidFill>
                  <a:latin typeface="Script MT Bold" panose="03040602040607080904" pitchFamily="66" charset="0"/>
                </a:rPr>
                <a:t>cảnh</a:t>
              </a:r>
              <a:r>
                <a:rPr lang="en-US" sz="4400" dirty="0" smtClean="0">
                  <a:solidFill>
                    <a:schemeClr val="bg1"/>
                  </a:solidFill>
                  <a:latin typeface="Script MT Bold" panose="03040602040607080904" pitchFamily="66" charset="0"/>
                </a:rPr>
                <a:t> </a:t>
              </a:r>
              <a:endParaRPr lang="en-US" sz="4400" dirty="0">
                <a:solidFill>
                  <a:schemeClr val="bg1"/>
                </a:solidFill>
                <a:latin typeface="Script MT Bold" panose="03040602040607080904" pitchFamily="66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-11327100" y="99739"/>
            <a:ext cx="9560517" cy="7034128"/>
            <a:chOff x="-3971762" y="78739"/>
            <a:chExt cx="9144000" cy="6827108"/>
          </a:xfrm>
        </p:grpSpPr>
        <p:sp>
          <p:nvSpPr>
            <p:cNvPr id="51" name="Rectangle 50"/>
            <p:cNvSpPr/>
            <p:nvPr/>
          </p:nvSpPr>
          <p:spPr>
            <a:xfrm>
              <a:off x="-3971762" y="78739"/>
              <a:ext cx="9144000" cy="6827108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8718" y="838200"/>
              <a:ext cx="4910711" cy="5472502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5.55556E-7 7.40741E-7 L 0.88507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5.55556E-7 7.40741E-7 L 0.88507 -0.0030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61111E-6 4.44444E-6 L 0.88507 -0.0030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5E-6 4.44444E-6 L 0.88507 -0.003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22222E-6 -4.81481E-6 L 0.88507 -0.0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788" y="6874"/>
            <a:ext cx="9218800" cy="6851126"/>
            <a:chOff x="8788" y="6874"/>
            <a:chExt cx="9218800" cy="6851126"/>
          </a:xfrm>
        </p:grpSpPr>
        <p:grpSp>
          <p:nvGrpSpPr>
            <p:cNvPr id="5" name="Group 4"/>
            <p:cNvGrpSpPr/>
            <p:nvPr/>
          </p:nvGrpSpPr>
          <p:grpSpPr>
            <a:xfrm>
              <a:off x="8788" y="6874"/>
              <a:ext cx="9218800" cy="6851126"/>
              <a:chOff x="-18793" y="0"/>
              <a:chExt cx="9125465" cy="682710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 5"/>
              <p:cNvSpPr/>
              <p:nvPr/>
            </p:nvSpPr>
            <p:spPr>
              <a:xfrm>
                <a:off x="-18793" y="0"/>
                <a:ext cx="9125465" cy="6827108"/>
              </a:xfrm>
              <a:prstGeom prst="rect">
                <a:avLst/>
              </a:prstGeom>
              <a:solidFill>
                <a:srgbClr val="80008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1068" y="1616236"/>
                <a:ext cx="6527341" cy="4581763"/>
              </a:xfrm>
              <a:prstGeom prst="rect">
                <a:avLst/>
              </a:prstGeom>
              <a:solidFill>
                <a:srgbClr val="000000">
                  <a:shade val="95000"/>
                </a:srgbClr>
              </a:solidFill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2374684" y="6874"/>
              <a:ext cx="6594102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do: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7342271" y="6874"/>
            <a:ext cx="9144000" cy="6858000"/>
            <a:chOff x="0" y="0"/>
            <a:chExt cx="9144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Rectangle 2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608" y="1039019"/>
              <a:ext cx="6632178" cy="4751334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2" name="Group 11"/>
          <p:cNvGrpSpPr/>
          <p:nvPr/>
        </p:nvGrpSpPr>
        <p:grpSpPr>
          <a:xfrm>
            <a:off x="-7867827" y="24459"/>
            <a:ext cx="9233492" cy="6905639"/>
            <a:chOff x="-5427918" y="671524"/>
            <a:chExt cx="9144000" cy="6827108"/>
          </a:xfrm>
          <a:solidFill>
            <a:srgbClr val="6666FF"/>
          </a:solidFill>
        </p:grpSpPr>
        <p:sp>
          <p:nvSpPr>
            <p:cNvPr id="13" name="Rectangle 12"/>
            <p:cNvSpPr/>
            <p:nvPr/>
          </p:nvSpPr>
          <p:spPr>
            <a:xfrm>
              <a:off x="-5427918" y="671524"/>
              <a:ext cx="9144000" cy="6827108"/>
            </a:xfrm>
            <a:prstGeom prst="rect">
              <a:avLst/>
            </a:prstGeom>
            <a:grpFill/>
            <a:ln>
              <a:solidFill>
                <a:srgbClr val="CC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6527" y="1578598"/>
              <a:ext cx="4004504" cy="5326804"/>
            </a:xfrm>
            <a:prstGeom prst="rect">
              <a:avLst/>
            </a:prstGeom>
            <a:grpFill/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2" name="Group 31"/>
          <p:cNvGrpSpPr/>
          <p:nvPr/>
        </p:nvGrpSpPr>
        <p:grpSpPr>
          <a:xfrm>
            <a:off x="-8240517" y="0"/>
            <a:ext cx="9170117" cy="7015477"/>
            <a:chOff x="-5235943" y="-653873"/>
            <a:chExt cx="9170117" cy="7015477"/>
          </a:xfrm>
          <a:solidFill>
            <a:srgbClr val="CC0066"/>
          </a:solidFill>
        </p:grpSpPr>
        <p:sp>
          <p:nvSpPr>
            <p:cNvPr id="28" name="Rectangle 27"/>
            <p:cNvSpPr/>
            <p:nvPr/>
          </p:nvSpPr>
          <p:spPr>
            <a:xfrm>
              <a:off x="-5235943" y="-653873"/>
              <a:ext cx="9170117" cy="7015477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2210" y="182630"/>
              <a:ext cx="4045037" cy="5400333"/>
            </a:xfrm>
            <a:prstGeom prst="rect">
              <a:avLst/>
            </a:prstGeom>
            <a:grpFill/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-8717774" y="6874"/>
            <a:ext cx="9170117" cy="7015477"/>
            <a:chOff x="-3306348" y="-83743"/>
            <a:chExt cx="9144000" cy="6827108"/>
          </a:xfrm>
          <a:solidFill>
            <a:srgbClr val="FF66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-3306348" y="-83743"/>
              <a:ext cx="9144000" cy="68271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83" y="571794"/>
              <a:ext cx="4116008" cy="5495082"/>
            </a:xfrm>
            <a:prstGeom prst="rect">
              <a:avLst/>
            </a:prstGeom>
            <a:grpFill/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" name="y2mate.com - Olly Murs  That Girl Lyric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y2mate.com - Reality    Lost  Frequencies     Lyrics  Vietsu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6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38889E-6 4.07407E-6 L 0.75868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3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38889E-6 4.07407E-6 L 0.75868 -0.00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3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38889E-6 4.07407E-6 L 0.75868 -0.000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3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38889E-6 4.07407E-6 L 0.75868 -0.000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3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rgbClr val="FF0000"/>
            </a:gs>
            <a:gs pos="74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2667000"/>
              <a:ext cx="9144000" cy="317065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4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Floral" panose="00000400000000000000" pitchFamily="2" charset="0"/>
                </a:rPr>
                <a:t>Chào</a:t>
              </a:r>
              <a:r>
                <a:rPr lang="en-US" sz="54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Floral" panose="00000400000000000000" pitchFamily="2" charset="0"/>
                </a:rPr>
                <a:t> </a:t>
              </a:r>
              <a:r>
                <a:rPr lang="en-US" sz="54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Floral" panose="00000400000000000000" pitchFamily="2" charset="0"/>
                </a:rPr>
                <a:t>Mừng</a:t>
              </a:r>
              <a:endPara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Floral" panose="00000400000000000000" pitchFamily="2" charset="0"/>
              </a:endParaRPr>
            </a:p>
            <a:p>
              <a:pPr algn="ctr"/>
              <a:r>
                <a:rPr lang="en-US" sz="60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Floral" panose="00000400000000000000" pitchFamily="2" charset="0"/>
                </a:rPr>
                <a:t>Lớp</a:t>
              </a:r>
              <a:r>
                <a:rPr lang="en-US" sz="6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Floral" panose="00000400000000000000" pitchFamily="2" charset="0"/>
                </a:rPr>
                <a:t> </a:t>
              </a:r>
              <a:r>
                <a:rPr lang="en-US" sz="60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Floral" panose="00000400000000000000" pitchFamily="2" charset="0"/>
                </a:rPr>
                <a:t>Học</a:t>
              </a:r>
              <a:r>
                <a:rPr lang="en-US" sz="6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Floral" panose="00000400000000000000" pitchFamily="2" charset="0"/>
                </a:rPr>
                <a:t> </a:t>
              </a:r>
              <a:r>
                <a:rPr lang="en-US" sz="60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Floral" panose="00000400000000000000" pitchFamily="2" charset="0"/>
                </a:rPr>
                <a:t>Trực</a:t>
              </a:r>
              <a:r>
                <a:rPr lang="en-US" sz="6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Floral" panose="00000400000000000000" pitchFamily="2" charset="0"/>
                </a:rPr>
                <a:t> </a:t>
              </a:r>
              <a:r>
                <a:rPr lang="en-US" sz="6000" b="1" dirty="0" err="1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Floral" panose="00000400000000000000" pitchFamily="2" charset="0"/>
                </a:rPr>
                <a:t>Tuyến</a:t>
              </a:r>
              <a:r>
                <a:rPr lang="en-US" sz="6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Floral" panose="00000400000000000000" pitchFamily="2" charset="0"/>
                </a:rPr>
                <a:t> </a:t>
              </a:r>
              <a:endPara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loral" panose="00000400000000000000" pitchFamily="2" charset="0"/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0" y="3648164"/>
              <a:ext cx="1600200" cy="106680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3810000"/>
              <a:ext cx="9144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Lưu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ý: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tắt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mic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khi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tham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gia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học</a:t>
              </a:r>
              <a:endParaRPr lang="en-US" sz="3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  <a:p>
              <a:pPr>
                <a:defRPr/>
              </a:pP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     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chỉ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mở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mic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khi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giáo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viên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đặt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câu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 </a:t>
              </a:r>
              <a:r>
                <a:rPr lang="en-US" sz="3600" b="1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hỏi</a:t>
              </a:r>
              <a:r>
                <a:rPr lang="en-US" sz="36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. 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86105" y="225504"/>
            <a:ext cx="3531737" cy="92333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ỦY BAN NHÂN DÂN QUẬN 8</a:t>
            </a:r>
          </a:p>
          <a:p>
            <a:pPr algn="ctr"/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 TRUNG HỌC CƠ SỞ</a:t>
            </a:r>
          </a:p>
          <a:p>
            <a:pPr algn="ctr"/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LÝ THÁNH TÔNG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41980" y="5579927"/>
            <a:ext cx="5750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GV: 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PHẠM THỊ KIM LOAN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62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73817" y="39344"/>
            <a:ext cx="9144000" cy="6933506"/>
            <a:chOff x="-73817" y="39344"/>
            <a:chExt cx="9144000" cy="6933506"/>
          </a:xfrm>
        </p:grpSpPr>
        <p:grpSp>
          <p:nvGrpSpPr>
            <p:cNvPr id="30" name="Group 29"/>
            <p:cNvGrpSpPr/>
            <p:nvPr/>
          </p:nvGrpSpPr>
          <p:grpSpPr>
            <a:xfrm>
              <a:off x="-73817" y="114850"/>
              <a:ext cx="9144000" cy="6858000"/>
              <a:chOff x="-13058121" y="-1600200"/>
              <a:chExt cx="9144000" cy="6858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-13058121" y="-1600200"/>
                <a:ext cx="9144000" cy="6858000"/>
              </a:xfrm>
              <a:prstGeom prst="rect">
                <a:avLst/>
              </a:prstGeom>
              <a:solidFill>
                <a:srgbClr val="FFCCF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350080" y="-251634"/>
                <a:ext cx="6517532" cy="4888149"/>
              </a:xfrm>
              <a:prstGeom prst="rect">
                <a:avLst/>
              </a:prstGeom>
              <a:solidFill>
                <a:srgbClr val="000000">
                  <a:shade val="95000"/>
                </a:srgbClr>
              </a:solidFill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2062353" y="39344"/>
              <a:ext cx="6169141" cy="1021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 smtClean="0">
                  <a:solidFill>
                    <a:srgbClr val="66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4000" b="1" dirty="0" smtClean="0">
                  <a:solidFill>
                    <a:srgbClr val="66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66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000" b="1" dirty="0" smtClean="0">
                  <a:solidFill>
                    <a:srgbClr val="66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66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b="1" dirty="0" smtClean="0">
                  <a:solidFill>
                    <a:srgbClr val="66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do, </a:t>
              </a:r>
              <a:r>
                <a:rPr lang="en-US" sz="4000" b="1" dirty="0" err="1" smtClean="0">
                  <a:solidFill>
                    <a:srgbClr val="66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4000" b="1" dirty="0" smtClean="0">
                  <a:solidFill>
                    <a:srgbClr val="66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66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dirty="0" smtClean="0">
                  <a:solidFill>
                    <a:srgbClr val="66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7956929" y="81956"/>
            <a:ext cx="9141847" cy="6899361"/>
            <a:chOff x="19878" y="0"/>
            <a:chExt cx="9144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19878" y="0"/>
              <a:ext cx="9144000" cy="6858000"/>
            </a:xfrm>
            <a:prstGeom prst="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5546" y="1403399"/>
              <a:ext cx="6539466" cy="4768083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5" name="Group 24"/>
          <p:cNvGrpSpPr/>
          <p:nvPr/>
        </p:nvGrpSpPr>
        <p:grpSpPr>
          <a:xfrm>
            <a:off x="-8514725" y="86343"/>
            <a:ext cx="9144000" cy="6858000"/>
            <a:chOff x="-434784" y="533400"/>
            <a:chExt cx="9144000" cy="6858000"/>
          </a:xfrm>
          <a:solidFill>
            <a:srgbClr val="CC33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Rectangle 4"/>
            <p:cNvSpPr/>
            <p:nvPr/>
          </p:nvSpPr>
          <p:spPr>
            <a:xfrm>
              <a:off x="-434784" y="533400"/>
              <a:ext cx="9144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302" y="1730174"/>
              <a:ext cx="6667450" cy="4655719"/>
            </a:xfrm>
            <a:prstGeom prst="rect">
              <a:avLst/>
            </a:prstGeom>
            <a:grpFill/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-8969038" y="39344"/>
            <a:ext cx="9112534" cy="6916573"/>
            <a:chOff x="-5715943" y="-506435"/>
            <a:chExt cx="9112534" cy="6916573"/>
          </a:xfrm>
        </p:grpSpPr>
        <p:grpSp>
          <p:nvGrpSpPr>
            <p:cNvPr id="28" name="Group 27"/>
            <p:cNvGrpSpPr/>
            <p:nvPr/>
          </p:nvGrpSpPr>
          <p:grpSpPr>
            <a:xfrm>
              <a:off x="-5715943" y="-447862"/>
              <a:ext cx="9112534" cy="6858000"/>
              <a:chOff x="-13030228" y="-4283161"/>
              <a:chExt cx="9112534" cy="6858000"/>
            </a:xfrm>
            <a:solidFill>
              <a:srgbClr val="339966"/>
            </a:solidFill>
          </p:grpSpPr>
          <p:sp>
            <p:nvSpPr>
              <p:cNvPr id="4" name="Rectangle 3"/>
              <p:cNvSpPr/>
              <p:nvPr/>
            </p:nvSpPr>
            <p:spPr>
              <a:xfrm>
                <a:off x="-13030228" y="-4283161"/>
                <a:ext cx="9112534" cy="68580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18901" y="-3234148"/>
                <a:ext cx="5498550" cy="5211044"/>
              </a:xfrm>
              <a:prstGeom prst="rect">
                <a:avLst/>
              </a:prstGeom>
              <a:grpFill/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-3947712" y="-506435"/>
              <a:ext cx="6910198" cy="7898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latin typeface="VNI-Ariston" pitchFamily="2" charset="0"/>
                </a:rPr>
                <a:t>Hoa</a:t>
              </a:r>
              <a:r>
                <a:rPr lang="en-US" sz="3600" dirty="0" smtClean="0">
                  <a:latin typeface="VNI-Ariston" pitchFamily="2" charset="0"/>
                </a:rPr>
                <a:t> </a:t>
              </a:r>
              <a:r>
                <a:rPr lang="en-US" sz="3600" dirty="0" err="1" smtClean="0">
                  <a:latin typeface="VNI-Ariston" pitchFamily="2" charset="0"/>
                </a:rPr>
                <a:t>văn</a:t>
              </a:r>
              <a:r>
                <a:rPr lang="en-US" sz="3600" dirty="0" smtClean="0">
                  <a:latin typeface="VNI-Ariston" pitchFamily="2" charset="0"/>
                </a:rPr>
                <a:t> </a:t>
              </a:r>
              <a:r>
                <a:rPr lang="en-US" sz="3600" dirty="0" err="1" smtClean="0">
                  <a:latin typeface="VNI-Ariston" pitchFamily="2" charset="0"/>
                </a:rPr>
                <a:t>dạng</a:t>
              </a:r>
              <a:r>
                <a:rPr lang="en-US" sz="3600" dirty="0" smtClean="0">
                  <a:latin typeface="VNI-Ariston" pitchFamily="2" charset="0"/>
                </a:rPr>
                <a:t> </a:t>
              </a:r>
              <a:r>
                <a:rPr lang="en-US" sz="3600" dirty="0" err="1" smtClean="0">
                  <a:latin typeface="VNI-Ariston" pitchFamily="2" charset="0"/>
                </a:rPr>
                <a:t>hình</a:t>
              </a:r>
              <a:r>
                <a:rPr lang="en-US" sz="3600" dirty="0" smtClean="0">
                  <a:latin typeface="VNI-Ariston" pitchFamily="2" charset="0"/>
                </a:rPr>
                <a:t> </a:t>
              </a:r>
              <a:r>
                <a:rPr lang="en-US" sz="3600" dirty="0" err="1" smtClean="0">
                  <a:latin typeface="VNI-Ariston" pitchFamily="2" charset="0"/>
                </a:rPr>
                <a:t>học</a:t>
              </a:r>
              <a:r>
                <a:rPr lang="en-US" sz="3600" dirty="0" smtClean="0">
                  <a:latin typeface="VNI-Ariston" pitchFamily="2" charset="0"/>
                </a:rPr>
                <a:t> (</a:t>
              </a:r>
              <a:r>
                <a:rPr lang="en-US" sz="3600" dirty="0" err="1" smtClean="0">
                  <a:latin typeface="VNI-Ariston" pitchFamily="2" charset="0"/>
                </a:rPr>
                <a:t>lập</a:t>
              </a:r>
              <a:r>
                <a:rPr lang="en-US" sz="3600" dirty="0" smtClean="0">
                  <a:latin typeface="VNI-Ariston" pitchFamily="2" charset="0"/>
                </a:rPr>
                <a:t> </a:t>
              </a:r>
              <a:r>
                <a:rPr lang="en-US" sz="3600" dirty="0" err="1" smtClean="0">
                  <a:latin typeface="VNI-Ariston" pitchFamily="2" charset="0"/>
                </a:rPr>
                <a:t>thế</a:t>
              </a:r>
              <a:r>
                <a:rPr lang="en-US" sz="3600" dirty="0" smtClean="0">
                  <a:latin typeface="VNI-Ariston" pitchFamily="2" charset="0"/>
                </a:rPr>
                <a:t>)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9511101" y="109491"/>
            <a:ext cx="9144000" cy="6858000"/>
            <a:chOff x="-794310" y="-2762382"/>
            <a:chExt cx="9144000" cy="6858000"/>
          </a:xfrm>
          <a:solidFill>
            <a:srgbClr val="FF996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/>
          </p:nvSpPr>
          <p:spPr>
            <a:xfrm>
              <a:off x="-794310" y="-2762382"/>
              <a:ext cx="9144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337" y="-1431108"/>
              <a:ext cx="6189431" cy="4347108"/>
            </a:xfrm>
            <a:prstGeom prst="rect">
              <a:avLst/>
            </a:prstGeom>
            <a:grpFill/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2" name="Rectangle 31"/>
          <p:cNvSpPr/>
          <p:nvPr/>
        </p:nvSpPr>
        <p:spPr>
          <a:xfrm>
            <a:off x="-17267950" y="-2649936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-10025656" y="139278"/>
            <a:ext cx="9144000" cy="6858000"/>
            <a:chOff x="-3687599" y="-60582"/>
            <a:chExt cx="9144000" cy="6858000"/>
          </a:xfrm>
        </p:grpSpPr>
        <p:sp>
          <p:nvSpPr>
            <p:cNvPr id="35" name="Rectangle 34"/>
            <p:cNvSpPr/>
            <p:nvPr/>
          </p:nvSpPr>
          <p:spPr>
            <a:xfrm>
              <a:off x="-3687599" y="-60582"/>
              <a:ext cx="9144000" cy="6858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441" y="595411"/>
              <a:ext cx="4004495" cy="5553362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495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3.7037E-6 L 0.81198 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3.7037E-6 L 0.81198 0.0071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3.7037E-6 L 0.81198 0.007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3.7037E-6 L 0.81198 0.007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3.7037E-6 L 0.81198 0.007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56653"/>
            <a:ext cx="9270091" cy="6858000"/>
            <a:chOff x="0" y="56653"/>
            <a:chExt cx="9270091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56653"/>
              <a:ext cx="9144000" cy="6858000"/>
              <a:chOff x="0" y="0"/>
              <a:chExt cx="9144000" cy="68580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solidFill>
                <a:srgbClr val="00808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4776" y="1074420"/>
                <a:ext cx="6766560" cy="5074920"/>
              </a:xfrm>
              <a:prstGeom prst="rect">
                <a:avLst/>
              </a:prstGeom>
              <a:solidFill>
                <a:srgbClr val="000000">
                  <a:shade val="95000"/>
                </a:srgbClr>
              </a:solidFill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2086633" y="84853"/>
              <a:ext cx="718345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diềm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7239000" y="69317"/>
            <a:ext cx="9144000" cy="6858000"/>
            <a:chOff x="-336368" y="237853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-336368" y="237853"/>
              <a:ext cx="9144000" cy="6858000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546" y="1143000"/>
              <a:ext cx="6778897" cy="5084173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2" name="Group 11"/>
          <p:cNvGrpSpPr/>
          <p:nvPr/>
        </p:nvGrpSpPr>
        <p:grpSpPr>
          <a:xfrm>
            <a:off x="-7853357" y="22860"/>
            <a:ext cx="9144000" cy="6858000"/>
            <a:chOff x="-1704341" y="30480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-1704341" y="304800"/>
              <a:ext cx="9144000" cy="6858000"/>
            </a:xfrm>
            <a:prstGeom prst="rect">
              <a:avLst/>
            </a:prstGeom>
            <a:solidFill>
              <a:srgbClr val="00FFC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658" y="1493520"/>
              <a:ext cx="6292645" cy="4800600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-8377212" y="23597"/>
            <a:ext cx="9119419" cy="6903720"/>
            <a:chOff x="-9161943" y="81854"/>
            <a:chExt cx="9119419" cy="6903720"/>
          </a:xfrm>
        </p:grpSpPr>
        <p:sp>
          <p:nvSpPr>
            <p:cNvPr id="6" name="Rectangle 5"/>
            <p:cNvSpPr/>
            <p:nvPr/>
          </p:nvSpPr>
          <p:spPr>
            <a:xfrm>
              <a:off x="-9161943" y="81854"/>
              <a:ext cx="9119419" cy="6903720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62600" y="685800"/>
              <a:ext cx="4403371" cy="5682445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-8925648" y="28513"/>
            <a:ext cx="9119419" cy="6903720"/>
            <a:chOff x="-9837876" y="162971"/>
            <a:chExt cx="9119419" cy="6903720"/>
          </a:xfrm>
        </p:grpSpPr>
        <p:sp>
          <p:nvSpPr>
            <p:cNvPr id="20" name="Rectangle 19"/>
            <p:cNvSpPr/>
            <p:nvPr/>
          </p:nvSpPr>
          <p:spPr>
            <a:xfrm>
              <a:off x="-9837876" y="162971"/>
              <a:ext cx="9119419" cy="6903720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5292" y="816459"/>
              <a:ext cx="3880476" cy="5574646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487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-7.40741E-7 L 0.74323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-7.40741E-7 L 0.74323 -0.0032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-7.40741E-7 L 0.74323 -0.003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-7.40741E-7 L 0.74323 -0.0032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5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82114"/>
            <a:ext cx="9144000" cy="6858000"/>
            <a:chOff x="139340" y="0"/>
            <a:chExt cx="9144000" cy="6858000"/>
          </a:xfrm>
        </p:grpSpPr>
        <p:grpSp>
          <p:nvGrpSpPr>
            <p:cNvPr id="11" name="Group 10"/>
            <p:cNvGrpSpPr/>
            <p:nvPr/>
          </p:nvGrpSpPr>
          <p:grpSpPr>
            <a:xfrm>
              <a:off x="139340" y="0"/>
              <a:ext cx="9144000" cy="6858000"/>
              <a:chOff x="0" y="0"/>
              <a:chExt cx="9144000" cy="68580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solidFill>
                <a:srgbClr val="CC00F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13" y="753308"/>
                <a:ext cx="8033017" cy="5943600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2130602" y="0"/>
              <a:ext cx="7142143" cy="860173"/>
            </a:xfrm>
            <a:prstGeom prst="rect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xứng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7174962" y="-35969"/>
            <a:ext cx="9182861" cy="6939669"/>
            <a:chOff x="-500525" y="503904"/>
            <a:chExt cx="9144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Rectangle 4"/>
            <p:cNvSpPr/>
            <p:nvPr/>
          </p:nvSpPr>
          <p:spPr>
            <a:xfrm>
              <a:off x="-500525" y="503904"/>
              <a:ext cx="9144000" cy="6858000"/>
            </a:xfrm>
            <a:prstGeom prst="rect">
              <a:avLst/>
            </a:prstGeom>
            <a:solidFill>
              <a:srgbClr val="FF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036" y="1133168"/>
              <a:ext cx="4613001" cy="5599471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7621596" y="-75142"/>
            <a:ext cx="9226452" cy="6952727"/>
            <a:chOff x="-3543124" y="635411"/>
            <a:chExt cx="9144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 6"/>
            <p:cNvSpPr/>
            <p:nvPr/>
          </p:nvSpPr>
          <p:spPr>
            <a:xfrm>
              <a:off x="-3543124" y="635411"/>
              <a:ext cx="9144000" cy="6858000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99" y="1387577"/>
              <a:ext cx="3969041" cy="5433552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-8090916" y="-42497"/>
            <a:ext cx="9226452" cy="7000590"/>
            <a:chOff x="-2730396" y="130278"/>
            <a:chExt cx="9144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Rectangle 7"/>
            <p:cNvSpPr/>
            <p:nvPr/>
          </p:nvSpPr>
          <p:spPr>
            <a:xfrm>
              <a:off x="-2730396" y="130278"/>
              <a:ext cx="9144000" cy="685800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759" y="1014562"/>
              <a:ext cx="3700649" cy="5193892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9" name="Group 18"/>
          <p:cNvGrpSpPr/>
          <p:nvPr/>
        </p:nvGrpSpPr>
        <p:grpSpPr>
          <a:xfrm>
            <a:off x="-8521721" y="-42497"/>
            <a:ext cx="9226453" cy="7052820"/>
            <a:chOff x="-3576715" y="-30111"/>
            <a:chExt cx="9144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-3576715" y="-30111"/>
              <a:ext cx="9144000" cy="6858000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661" y="726049"/>
              <a:ext cx="4011905" cy="5593942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-8924763" y="-42497"/>
            <a:ext cx="9238820" cy="7026705"/>
            <a:chOff x="-4270152" y="-100781"/>
            <a:chExt cx="9144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/>
            <p:cNvSpPr/>
            <p:nvPr/>
          </p:nvSpPr>
          <p:spPr>
            <a:xfrm>
              <a:off x="-4270152" y="-100781"/>
              <a:ext cx="9144000" cy="685800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90174" y="895037"/>
              <a:ext cx="5100972" cy="5094643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0" name="y2mate.com - Tay Trái Chỉ Trăng 左手指月  Hồ Quỳnh Hương co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72222E-6 -4.44444E-6 L 0.73733 0.011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8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05556E-6 -3.33333E-6 L 0.73732 0.0111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8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94444E-6 3.33333E-6 L 0.73732 0.0111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.55556E-7 -3.7037E-7 L 0.73733 0.0111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33333E-6 1.48148E-6 L 0.73732 0.0111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4" name="WordArt 14"/>
          <p:cNvSpPr>
            <a:spLocks noChangeArrowheads="1" noChangeShapeType="1" noTextEdit="1"/>
          </p:cNvSpPr>
          <p:nvPr/>
        </p:nvSpPr>
        <p:spPr bwMode="auto">
          <a:xfrm>
            <a:off x="280306" y="2990850"/>
            <a:ext cx="9111343" cy="3162300"/>
          </a:xfrm>
          <a:prstGeom prst="rect">
            <a:avLst/>
          </a:prstGeom>
        </p:spPr>
        <p:txBody>
          <a:bodyPr spcFirstLastPara="1" wrap="none" fromWordArt="1">
            <a:prstTxWarp prst="textArchUpPour">
              <a:avLst/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 smtClean="0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10" dirty="0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kern="10" dirty="0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0" dirty="0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505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kern="10" dirty="0">
              <a:ln w="9525">
                <a:solidFill>
                  <a:srgbClr val="FF5050"/>
                </a:solidFill>
                <a:round/>
                <a:headEnd/>
                <a:tailEnd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5" name="WordArt 15"/>
          <p:cNvSpPr>
            <a:spLocks noChangeArrowheads="1" noChangeShapeType="1" noTextEdit="1"/>
          </p:cNvSpPr>
          <p:nvPr/>
        </p:nvSpPr>
        <p:spPr bwMode="auto">
          <a:xfrm>
            <a:off x="990600" y="4572000"/>
            <a:ext cx="7385957" cy="17907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/>
            </a:prstTxWarp>
          </a:bodyPr>
          <a:lstStyle/>
          <a:p>
            <a:pPr algn="ctr"/>
            <a:r>
              <a:rPr lang="vi-VN" b="1" i="1" kern="10" dirty="0" smtClean="0"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b="1" i="1" kern="10" dirty="0" err="1" smtClean="0"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lang="en-US" b="1" i="1" kern="10" dirty="0" smtClean="0"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 smtClean="0"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i="1" kern="10" dirty="0" smtClean="0"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 smtClean="0"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i="1" kern="10" dirty="0" smtClean="0"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 smtClean="0"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i="1" kern="10" dirty="0" smtClean="0"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TRÌNH BÀY KHẨU HIỆU</a:t>
            </a:r>
            <a:endParaRPr lang="en-US" b="1" i="1" kern="10" dirty="0">
              <a:ln w="9525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000">
        <p14:vortex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6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6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828800"/>
            <a:ext cx="350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n w="0">
                  <a:solidFill>
                    <a:srgbClr val="006600"/>
                  </a:solidFill>
                </a:ln>
                <a:gradFill>
                  <a:gsLst>
                    <a:gs pos="24000">
                      <a:srgbClr val="C00000"/>
                    </a:gs>
                    <a:gs pos="0">
                      <a:srgbClr val="FF9966"/>
                    </a:gs>
                    <a:gs pos="77000">
                      <a:srgbClr val="C00000"/>
                    </a:gs>
                    <a:gs pos="52000">
                      <a:srgbClr val="339966"/>
                    </a:gs>
                    <a:gs pos="100000">
                      <a:srgbClr val="FF9966"/>
                    </a:gs>
                  </a:gsLst>
                  <a:lin ang="5400000" scaled="1"/>
                </a:gradFill>
                <a:latin typeface="UVN Dam Cuoi Hep" panose="04010101010101010101" pitchFamily="82" charset="0"/>
              </a:rPr>
              <a:t>See You </a:t>
            </a:r>
            <a:endParaRPr lang="en-US" sz="8800" dirty="0">
              <a:ln w="0">
                <a:solidFill>
                  <a:srgbClr val="006600"/>
                </a:solidFill>
              </a:ln>
              <a:gradFill>
                <a:gsLst>
                  <a:gs pos="24000">
                    <a:srgbClr val="C00000"/>
                  </a:gs>
                  <a:gs pos="0">
                    <a:srgbClr val="FF9966"/>
                  </a:gs>
                  <a:gs pos="77000">
                    <a:srgbClr val="C00000"/>
                  </a:gs>
                  <a:gs pos="52000">
                    <a:srgbClr val="339966"/>
                  </a:gs>
                  <a:gs pos="100000">
                    <a:srgbClr val="FF9966"/>
                  </a:gs>
                </a:gsLst>
                <a:lin ang="5400000" scaled="1"/>
              </a:gradFill>
              <a:latin typeface="UVN Dam Cuoi Hep" panose="040101010101010101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59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77" y="-304800"/>
            <a:ext cx="9144000" cy="7467600"/>
            <a:chOff x="0" y="-304800"/>
            <a:chExt cx="9144000" cy="74676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003" y="-304800"/>
              <a:ext cx="5273993" cy="746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566082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000">
        <p15:prstTrans prst="wind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59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353762" y="-838200"/>
            <a:ext cx="10131371" cy="8534400"/>
            <a:chOff x="-152402" y="21848"/>
            <a:chExt cx="7909562" cy="6554209"/>
          </a:xfrm>
          <a:blipFill dpi="0" rotWithShape="1">
            <a:blip r:embed="rId2"/>
            <a:srcRect/>
            <a:stretch>
              <a:fillRect l="-3000" t="10000" r="43000" b="9000"/>
            </a:stretch>
          </a:blipFill>
        </p:grpSpPr>
        <p:sp>
          <p:nvSpPr>
            <p:cNvPr id="3" name="Isosceles Triangle 2"/>
            <p:cNvSpPr/>
            <p:nvPr/>
          </p:nvSpPr>
          <p:spPr>
            <a:xfrm>
              <a:off x="3825240" y="60960"/>
              <a:ext cx="2590800" cy="2133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2545078" y="2240278"/>
              <a:ext cx="2590800" cy="2133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 rot="10800000">
              <a:off x="1188719" y="2232242"/>
              <a:ext cx="2590800" cy="2133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1155822" y="48182"/>
              <a:ext cx="2590800" cy="2133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rot="10800000">
              <a:off x="3886199" y="2240278"/>
              <a:ext cx="2590800" cy="2133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10800000">
              <a:off x="5166360" y="60960"/>
              <a:ext cx="2590800" cy="2133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0800000">
              <a:off x="2499359" y="21848"/>
              <a:ext cx="2590800" cy="2133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0800000">
              <a:off x="-152402" y="4442457"/>
              <a:ext cx="2590800" cy="2133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1188720" y="4427217"/>
              <a:ext cx="2590800" cy="2133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-152402" y="2251709"/>
              <a:ext cx="2590800" cy="2133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2560316" y="4427218"/>
              <a:ext cx="2590800" cy="21336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88208" y="200476"/>
            <a:ext cx="3950391" cy="769441"/>
          </a:xfrm>
          <a:prstGeom prst="rect">
            <a:avLst/>
          </a:prstGeom>
          <a:solidFill>
            <a:srgbClr val="C00000"/>
          </a:solidFill>
          <a:ln w="76200">
            <a:solidFill>
              <a:srgbClr val="000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spc="50" dirty="0" err="1" smtClean="0">
                <a:ln w="0">
                  <a:solidFill>
                    <a:srgbClr val="9999FF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rabia"/>
              </a:rPr>
              <a:t>Mĩ</a:t>
            </a:r>
            <a:r>
              <a:rPr lang="en-US" sz="4400" b="1" spc="50" dirty="0" smtClean="0">
                <a:ln w="0">
                  <a:solidFill>
                    <a:srgbClr val="9999FF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rabia"/>
              </a:rPr>
              <a:t> </a:t>
            </a:r>
            <a:r>
              <a:rPr lang="en-US" sz="4400" b="1" spc="50" dirty="0" err="1" smtClean="0">
                <a:ln w="0">
                  <a:solidFill>
                    <a:srgbClr val="9999FF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rabia"/>
              </a:rPr>
              <a:t>Thuật</a:t>
            </a:r>
            <a:r>
              <a:rPr lang="en-US" sz="4400" b="1" spc="50" dirty="0" smtClean="0">
                <a:ln w="0">
                  <a:solidFill>
                    <a:srgbClr val="9999FF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.VnArabia"/>
              </a:rPr>
              <a:t> 8</a:t>
            </a:r>
            <a:endParaRPr lang="en-US" sz="4400" b="1" cap="none" spc="50" dirty="0">
              <a:ln w="0">
                <a:solidFill>
                  <a:srgbClr val="9999FF"/>
                </a:solidFill>
              </a:ln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.VnArab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75084" y="1309640"/>
            <a:ext cx="1618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lgerian" panose="04020705040A02060702" pitchFamily="82" charset="0"/>
              </a:rPr>
              <a:t>BÀI 4</a:t>
            </a:r>
            <a:r>
              <a:rPr lang="en-US" sz="3600" b="1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28074" y="2050474"/>
            <a:ext cx="4841540" cy="784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 DÁNG </a:t>
            </a:r>
            <a:r>
              <a:rPr lang="en-US" sz="4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endParaRPr lang="en-US" sz="4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8356" y="2823129"/>
            <a:ext cx="2759981" cy="34839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</a:p>
          <a:p>
            <a:pPr algn="ctr"/>
            <a:r>
              <a:rPr lang="en-US" sz="54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 </a:t>
            </a:r>
            <a:endParaRPr lang="en-US" sz="5400" b="1" dirty="0" smtClean="0">
              <a:ln w="66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ln w="6600">
                  <a:solidFill>
                    <a:srgbClr val="66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 </a:t>
            </a:r>
          </a:p>
          <a:p>
            <a:pPr algn="ctr"/>
            <a:r>
              <a:rPr lang="en-US" sz="5400" b="1" dirty="0" smtClean="0">
                <a:ln w="6600">
                  <a:solidFill>
                    <a:srgbClr val="66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5400" b="1" dirty="0">
              <a:ln w="6600">
                <a:solidFill>
                  <a:srgbClr val="66FFFF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56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/>
        </p:nvSpPr>
        <p:spPr>
          <a:xfrm>
            <a:off x="533400" y="685800"/>
            <a:ext cx="8121245" cy="4572000"/>
          </a:xfrm>
          <a:prstGeom prst="rect">
            <a:avLst/>
          </a:prstGeom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ln w="6350">
                  <a:solidFill>
                    <a:srgbClr val="99FF99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&amp; NHẬN XÉT CHẬU CẢNH</a:t>
            </a:r>
            <a:r>
              <a:rPr lang="en-US" sz="4800" b="1" dirty="0" smtClean="0">
                <a:ln w="6350">
                  <a:solidFill>
                    <a:srgbClr val="99FF99"/>
                  </a:solidFill>
                  <a:prstDash val="solid"/>
                </a:ln>
                <a:solidFill>
                  <a:srgbClr val="FF66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cap="none" spc="0" dirty="0">
              <a:ln w="6350">
                <a:solidFill>
                  <a:srgbClr val="99FF99"/>
                </a:solidFill>
                <a:prstDash val="solid"/>
              </a:ln>
              <a:solidFill>
                <a:srgbClr val="FF66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31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14:shred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-62057" y="17248"/>
            <a:ext cx="9581475" cy="6874994"/>
            <a:chOff x="-283316" y="-574553"/>
            <a:chExt cx="9437167" cy="6858000"/>
          </a:xfrm>
        </p:grpSpPr>
        <p:grpSp>
          <p:nvGrpSpPr>
            <p:cNvPr id="38" name="Group 37"/>
            <p:cNvGrpSpPr/>
            <p:nvPr/>
          </p:nvGrpSpPr>
          <p:grpSpPr>
            <a:xfrm>
              <a:off x="-283316" y="-574553"/>
              <a:ext cx="9144000" cy="6858000"/>
              <a:chOff x="-291811" y="181235"/>
              <a:chExt cx="9144000" cy="685800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-291811" y="181235"/>
                <a:ext cx="9144000" cy="6858000"/>
                <a:chOff x="-283316" y="-56877"/>
                <a:chExt cx="9144000" cy="6858000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-283316" y="-56877"/>
                  <a:ext cx="9144000" cy="68580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1779412" y="219554"/>
                  <a:ext cx="6896100" cy="92333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76200"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5400" b="1" cap="none" spc="0" dirty="0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Arrus-Black" panose="02020500000000000000" pitchFamily="18" charset="0"/>
                      <a:ea typeface="Arrus-Black" panose="02020500000000000000" pitchFamily="18" charset="0"/>
                      <a:cs typeface="Arrus-Black" panose="02020500000000000000" pitchFamily="18" charset="0"/>
                    </a:rPr>
                    <a:t> </a:t>
                  </a:r>
                  <a:r>
                    <a:rPr lang="en-US" sz="5400" b="1" cap="none" spc="0" dirty="0" err="1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5400" b="1" cap="none" spc="0" dirty="0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b="1" cap="none" spc="0" dirty="0" err="1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Dáng</a:t>
                  </a:r>
                  <a:r>
                    <a:rPr lang="en-US" sz="5400" b="1" cap="none" spc="0" dirty="0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b="1" cap="none" spc="0" dirty="0" err="1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Chậu</a:t>
                  </a:r>
                  <a:r>
                    <a:rPr lang="en-US" sz="5400" b="1" cap="none" spc="0" dirty="0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5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imes New Roman" panose="02020603050405020304" pitchFamily="18" charset="0"/>
                    <a:ea typeface="Arrus-Black" panose="02020500000000000000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Regular Pentagon 10"/>
                <p:cNvSpPr/>
                <p:nvPr/>
              </p:nvSpPr>
              <p:spPr>
                <a:xfrm>
                  <a:off x="983139" y="61603"/>
                  <a:ext cx="1168050" cy="1066800"/>
                </a:xfrm>
                <a:prstGeom prst="pentagon">
                  <a:avLst/>
                </a:prstGeom>
                <a:solidFill>
                  <a:schemeClr val="accent2">
                    <a:lumMod val="75000"/>
                  </a:schemeClr>
                </a:solidFill>
                <a:ln w="762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gular Pentagon 11"/>
                <p:cNvSpPr/>
                <p:nvPr/>
              </p:nvSpPr>
              <p:spPr>
                <a:xfrm>
                  <a:off x="1099670" y="180911"/>
                  <a:ext cx="924231" cy="842665"/>
                </a:xfrm>
                <a:prstGeom prst="pentagon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>
                      <a:latin typeface="Arrus-Black" panose="02020500000000000000" pitchFamily="18" charset="0"/>
                      <a:ea typeface="Arrus-Black" panose="02020500000000000000" pitchFamily="18" charset="0"/>
                      <a:cs typeface="Arrus-Black" panose="02020500000000000000" pitchFamily="18" charset="0"/>
                    </a:rPr>
                    <a:t>A</a:t>
                  </a: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1916" y="1782277"/>
                <a:ext cx="4399161" cy="5023842"/>
              </a:xfrm>
              <a:prstGeom prst="rect">
                <a:avLst/>
              </a:prstGeom>
              <a:ln w="190500" cap="sq">
                <a:solidFill>
                  <a:srgbClr val="C8C6BD"/>
                </a:solidFill>
                <a:prstDash val="solid"/>
                <a:miter lim="800000"/>
              </a:ln>
              <a:effectLst>
                <a:outerShdw blurRad="254000" algn="bl" rotWithShape="0">
                  <a:srgbClr val="000000">
                    <a:alpha val="43000"/>
                  </a:srgbClr>
                </a:outerShdw>
              </a:effectLst>
              <a:scene3d>
                <a:camera prst="perspectiveFront" fov="5400000"/>
                <a:lightRig rig="threePt" dir="t">
                  <a:rot lat="0" lon="0" rev="21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7199573" y="4102588"/>
              <a:ext cx="1954278" cy="1934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r>
                <a:rPr lang="en-US" sz="4000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4000" b="1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4000" b="1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4000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9477526" y="31375"/>
            <a:ext cx="10822261" cy="6971027"/>
            <a:chOff x="40054" y="-56425"/>
            <a:chExt cx="8481854" cy="6842760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32" name="Group 31"/>
            <p:cNvGrpSpPr/>
            <p:nvPr/>
          </p:nvGrpSpPr>
          <p:grpSpPr>
            <a:xfrm>
              <a:off x="40054" y="-56425"/>
              <a:ext cx="8481854" cy="6842760"/>
              <a:chOff x="-429851" y="1799787"/>
              <a:chExt cx="8481854" cy="684276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-429851" y="1799787"/>
                <a:ext cx="8481854" cy="6842760"/>
                <a:chOff x="-3085698" y="1439528"/>
                <a:chExt cx="8481854" cy="684276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-3085698" y="1439528"/>
                  <a:ext cx="8166825" cy="684276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lowchart: Delay 17"/>
                <p:cNvSpPr/>
                <p:nvPr/>
              </p:nvSpPr>
              <p:spPr>
                <a:xfrm>
                  <a:off x="4907564" y="2161221"/>
                  <a:ext cx="488592" cy="1132225"/>
                </a:xfrm>
                <a:prstGeom prst="flowChartDelay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6650" y="2121237"/>
                <a:ext cx="5447442" cy="5974028"/>
              </a:xfrm>
              <a:prstGeom prst="rect">
                <a:avLst/>
              </a:prstGeom>
              <a:ln w="190500" cap="sq">
                <a:solidFill>
                  <a:srgbClr val="C8C6BD"/>
                </a:solidFill>
                <a:prstDash val="solid"/>
                <a:miter lim="800000"/>
              </a:ln>
              <a:effectLst>
                <a:outerShdw blurRad="254000" algn="bl" rotWithShape="0">
                  <a:srgbClr val="000000">
                    <a:alpha val="43000"/>
                  </a:srgbClr>
                </a:outerShdw>
              </a:effectLst>
              <a:scene3d>
                <a:camera prst="perspectiveFront" fov="5400000"/>
                <a:lightRig rig="threePt" dir="t">
                  <a:rot lat="0" lon="0" rev="21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6732362" y="4612262"/>
              <a:ext cx="1549556" cy="2084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Amazone" panose="03020702060507090A04" pitchFamily="66" charset="0"/>
                </a:rPr>
                <a:t>Chậu</a:t>
              </a:r>
              <a:r>
                <a:rPr lang="en-US" sz="4400" b="1" dirty="0" smtClean="0">
                  <a:solidFill>
                    <a:schemeClr val="accent2">
                      <a:lumMod val="50000"/>
                    </a:schemeClr>
                  </a:solidFill>
                  <a:latin typeface="Amazone" panose="03020702060507090A04" pitchFamily="66" charset="0"/>
                </a:rPr>
                <a:t> </a:t>
              </a:r>
            </a:p>
            <a:p>
              <a:r>
                <a:rPr lang="en-US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Amazone" panose="03020702060507090A04" pitchFamily="66" charset="0"/>
                </a:rPr>
                <a:t>Có</a:t>
              </a:r>
              <a:r>
                <a:rPr lang="en-US" sz="4400" b="1" dirty="0" smtClean="0">
                  <a:solidFill>
                    <a:schemeClr val="accent2">
                      <a:lumMod val="50000"/>
                    </a:schemeClr>
                  </a:solidFill>
                  <a:latin typeface="Amazone" panose="03020702060507090A04" pitchFamily="66" charset="0"/>
                </a:rPr>
                <a:t> </a:t>
              </a:r>
            </a:p>
            <a:p>
              <a:r>
                <a:rPr lang="en-US" sz="4400" b="1" dirty="0" err="1" smtClean="0">
                  <a:solidFill>
                    <a:schemeClr val="accent2">
                      <a:lumMod val="50000"/>
                    </a:schemeClr>
                  </a:solidFill>
                  <a:latin typeface="Amazone" panose="03020702060507090A04" pitchFamily="66" charset="0"/>
                </a:rPr>
                <a:t>Chân</a:t>
              </a:r>
              <a:endParaRPr lang="en-US" sz="4400" b="1" dirty="0">
                <a:solidFill>
                  <a:schemeClr val="accent2">
                    <a:lumMod val="50000"/>
                  </a:schemeClr>
                </a:solidFill>
                <a:latin typeface="Amazone" panose="03020702060507090A04" pitchFamily="66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9462617" y="43819"/>
            <a:ext cx="10389760" cy="6946138"/>
            <a:chOff x="-9873340" y="848177"/>
            <a:chExt cx="10389760" cy="6946138"/>
          </a:xfrm>
        </p:grpSpPr>
        <p:grpSp>
          <p:nvGrpSpPr>
            <p:cNvPr id="28" name="Group 27"/>
            <p:cNvGrpSpPr/>
            <p:nvPr/>
          </p:nvGrpSpPr>
          <p:grpSpPr>
            <a:xfrm>
              <a:off x="-9873340" y="848177"/>
              <a:ext cx="10389760" cy="6946138"/>
              <a:chOff x="-8468173" y="1392154"/>
              <a:chExt cx="8152642" cy="7123095"/>
            </a:xfrm>
            <a:solidFill>
              <a:schemeClr val="accent1">
                <a:lumMod val="60000"/>
                <a:lumOff val="40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Rectangle 14"/>
              <p:cNvSpPr/>
              <p:nvPr/>
            </p:nvSpPr>
            <p:spPr>
              <a:xfrm>
                <a:off x="-8468173" y="1392154"/>
                <a:ext cx="7726782" cy="712309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lowchart: Delay 18"/>
              <p:cNvSpPr/>
              <p:nvPr/>
            </p:nvSpPr>
            <p:spPr>
              <a:xfrm>
                <a:off x="-961419" y="3073122"/>
                <a:ext cx="645888" cy="1132225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33920" y="1290627"/>
              <a:ext cx="7582477" cy="451599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45" name="TextBox 44"/>
            <p:cNvSpPr txBox="1"/>
            <p:nvPr/>
          </p:nvSpPr>
          <p:spPr>
            <a:xfrm>
              <a:off x="-6734874" y="6010373"/>
              <a:ext cx="6146904" cy="157117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 smtClean="0">
                  <a:solidFill>
                    <a:srgbClr val="0070C0"/>
                  </a:solidFill>
                  <a:latin typeface="Brush Script Std" panose="03060802040607070404" pitchFamily="66" charset="0"/>
                  <a:ea typeface="Adobe Song Std L" panose="02020300000000000000" pitchFamily="18" charset="-128"/>
                </a:rPr>
                <a:t>Miệng</a:t>
              </a:r>
              <a:r>
                <a:rPr lang="en-US" sz="4800" dirty="0">
                  <a:solidFill>
                    <a:srgbClr val="0070C0"/>
                  </a:solidFill>
                  <a:latin typeface="Brush Script Std" panose="03060802040607070404" pitchFamily="66" charset="0"/>
                  <a:ea typeface="Adobe Song Std L" panose="02020300000000000000" pitchFamily="18" charset="-128"/>
                </a:rPr>
                <a:t> </a:t>
              </a:r>
              <a:r>
                <a:rPr lang="en-US" sz="4800" dirty="0" err="1" smtClean="0">
                  <a:solidFill>
                    <a:srgbClr val="0070C0"/>
                  </a:solidFill>
                  <a:latin typeface="Brush Script Std" panose="03060802040607070404" pitchFamily="66" charset="0"/>
                  <a:ea typeface="Adobe Song Std L" panose="02020300000000000000" pitchFamily="18" charset="-128"/>
                </a:rPr>
                <a:t>và</a:t>
              </a:r>
              <a:r>
                <a:rPr lang="en-US" sz="4800" dirty="0" smtClean="0">
                  <a:solidFill>
                    <a:srgbClr val="0070C0"/>
                  </a:solidFill>
                  <a:latin typeface="Brush Script Std" panose="03060802040607070404" pitchFamily="66" charset="0"/>
                  <a:ea typeface="Adobe Song Std L" panose="02020300000000000000" pitchFamily="18" charset="-128"/>
                </a:rPr>
                <a:t> </a:t>
              </a:r>
              <a:r>
                <a:rPr lang="en-US" sz="4800" dirty="0" err="1" smtClean="0">
                  <a:solidFill>
                    <a:srgbClr val="0070C0"/>
                  </a:solidFill>
                  <a:latin typeface="Brush Script Std" panose="03060802040607070404" pitchFamily="66" charset="0"/>
                  <a:ea typeface="Adobe Song Std L" panose="02020300000000000000" pitchFamily="18" charset="-128"/>
                </a:rPr>
                <a:t>chân</a:t>
              </a:r>
              <a:r>
                <a:rPr lang="en-US" sz="4800" dirty="0">
                  <a:solidFill>
                    <a:srgbClr val="0070C0"/>
                  </a:solidFill>
                  <a:latin typeface="Brush Script Std" panose="03060802040607070404" pitchFamily="66" charset="0"/>
                  <a:ea typeface="Adobe Song Std L" panose="02020300000000000000" pitchFamily="18" charset="-128"/>
                </a:rPr>
                <a:t> </a:t>
              </a:r>
              <a:r>
                <a:rPr lang="en-US" sz="4800" dirty="0" err="1" smtClean="0">
                  <a:solidFill>
                    <a:srgbClr val="0070C0"/>
                  </a:solidFill>
                  <a:latin typeface="Brush Script Std" panose="03060802040607070404" pitchFamily="66" charset="0"/>
                  <a:ea typeface="Adobe Song Std L" panose="02020300000000000000" pitchFamily="18" charset="-128"/>
                </a:rPr>
                <a:t>tạo</a:t>
              </a:r>
              <a:r>
                <a:rPr lang="en-US" sz="4800" dirty="0" smtClean="0">
                  <a:solidFill>
                    <a:srgbClr val="0070C0"/>
                  </a:solidFill>
                  <a:latin typeface="Brush Script Std" panose="03060802040607070404" pitchFamily="66" charset="0"/>
                  <a:ea typeface="Adobe Song Std L" panose="02020300000000000000" pitchFamily="18" charset="-128"/>
                </a:rPr>
                <a:t> </a:t>
              </a:r>
              <a:r>
                <a:rPr lang="en-US" sz="4800" dirty="0" err="1" smtClean="0">
                  <a:solidFill>
                    <a:srgbClr val="0070C0"/>
                  </a:solidFill>
                  <a:latin typeface="Brush Script Std" panose="03060802040607070404" pitchFamily="66" charset="0"/>
                  <a:ea typeface="Adobe Song Std L" panose="02020300000000000000" pitchFamily="18" charset="-128"/>
                </a:rPr>
                <a:t>dáng</a:t>
              </a:r>
              <a:r>
                <a:rPr lang="en-US" sz="4800" dirty="0" smtClean="0">
                  <a:solidFill>
                    <a:srgbClr val="0070C0"/>
                  </a:solidFill>
                  <a:latin typeface="Brush Script Std" panose="03060802040607070404" pitchFamily="66" charset="0"/>
                  <a:ea typeface="Adobe Song Std L" panose="02020300000000000000" pitchFamily="18" charset="-128"/>
                </a:rPr>
                <a:t> </a:t>
              </a:r>
              <a:r>
                <a:rPr lang="en-US" sz="4800" dirty="0" err="1" smtClean="0">
                  <a:solidFill>
                    <a:srgbClr val="0070C0"/>
                  </a:solidFill>
                  <a:latin typeface="Brush Script Std" panose="03060802040607070404" pitchFamily="66" charset="0"/>
                  <a:ea typeface="Adobe Song Std L" panose="02020300000000000000" pitchFamily="18" charset="-128"/>
                </a:rPr>
                <a:t>đẹp</a:t>
              </a:r>
              <a:r>
                <a:rPr lang="en-US" sz="4800" dirty="0" smtClean="0">
                  <a:solidFill>
                    <a:srgbClr val="0070C0"/>
                  </a:solidFill>
                  <a:latin typeface="Brush Script Std" panose="03060802040607070404" pitchFamily="66" charset="0"/>
                  <a:ea typeface="Adobe Song Std L" panose="02020300000000000000" pitchFamily="18" charset="-128"/>
                </a:rPr>
                <a:t>   </a:t>
              </a:r>
              <a:endParaRPr lang="en-US" sz="4800" dirty="0">
                <a:solidFill>
                  <a:srgbClr val="0070C0"/>
                </a:solidFill>
                <a:latin typeface="Brush Script Std" panose="03060802040607070404" pitchFamily="66" charset="0"/>
                <a:ea typeface="Adobe Song Std L" panose="02020300000000000000" pitchFamily="18" charset="-128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-9477526" y="-52992"/>
            <a:ext cx="9865437" cy="6971029"/>
            <a:chOff x="1419936" y="4925689"/>
            <a:chExt cx="9865437" cy="6971029"/>
          </a:xfrm>
        </p:grpSpPr>
        <p:grpSp>
          <p:nvGrpSpPr>
            <p:cNvPr id="26" name="Group 25"/>
            <p:cNvGrpSpPr/>
            <p:nvPr/>
          </p:nvGrpSpPr>
          <p:grpSpPr>
            <a:xfrm>
              <a:off x="1419936" y="4925689"/>
              <a:ext cx="9865437" cy="6971029"/>
              <a:chOff x="-9839946" y="-156016"/>
              <a:chExt cx="8624743" cy="6842760"/>
            </a:xfrm>
            <a:solidFill>
              <a:schemeClr val="accent2">
                <a:lumMod val="50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Rectangle 15"/>
              <p:cNvSpPr/>
              <p:nvPr/>
            </p:nvSpPr>
            <p:spPr>
              <a:xfrm>
                <a:off x="-9839946" y="-156016"/>
                <a:ext cx="8166826" cy="68427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Flowchart: Delay 20"/>
              <p:cNvSpPr/>
              <p:nvPr/>
            </p:nvSpPr>
            <p:spPr>
              <a:xfrm>
                <a:off x="-1755277" y="2081180"/>
                <a:ext cx="540074" cy="1132225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5073285" y="5114874"/>
              <a:ext cx="5691963" cy="65782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chemeClr val="bg1">
                      <a:lumMod val="95000"/>
                    </a:schemeClr>
                  </a:solidFill>
                  <a:latin typeface="BrushScript" panose="02020500000000000000" pitchFamily="18" charset="0"/>
                  <a:ea typeface="BrushScript" panose="02020500000000000000" pitchFamily="18" charset="0"/>
                  <a:cs typeface="BrushScript" panose="02020500000000000000" pitchFamily="18" charset="0"/>
                </a:rPr>
                <a:t>Miệng</a:t>
              </a:r>
              <a:r>
                <a:rPr lang="en-US" sz="3600" dirty="0" smtClean="0">
                  <a:solidFill>
                    <a:schemeClr val="bg1">
                      <a:lumMod val="95000"/>
                    </a:schemeClr>
                  </a:solidFill>
                  <a:latin typeface="BrushScript" panose="02020500000000000000" pitchFamily="18" charset="0"/>
                  <a:ea typeface="BrushScript" panose="02020500000000000000" pitchFamily="18" charset="0"/>
                  <a:cs typeface="BrushScript" panose="02020500000000000000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>
                      <a:lumMod val="95000"/>
                    </a:schemeClr>
                  </a:solidFill>
                  <a:latin typeface="BrushScript" panose="02020500000000000000" pitchFamily="18" charset="0"/>
                  <a:ea typeface="BrushScript" panose="02020500000000000000" pitchFamily="18" charset="0"/>
                  <a:cs typeface="BrushScript" panose="02020500000000000000" pitchFamily="18" charset="0"/>
                </a:rPr>
                <a:t>Chậu</a:t>
              </a:r>
              <a:r>
                <a:rPr lang="en-US" sz="3600" dirty="0" smtClean="0">
                  <a:solidFill>
                    <a:schemeClr val="bg1">
                      <a:lumMod val="95000"/>
                    </a:schemeClr>
                  </a:solidFill>
                  <a:latin typeface="BrushScript" panose="02020500000000000000" pitchFamily="18" charset="0"/>
                  <a:ea typeface="BrushScript" panose="02020500000000000000" pitchFamily="18" charset="0"/>
                  <a:cs typeface="BrushScript" panose="02020500000000000000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>
                      <a:lumMod val="95000"/>
                    </a:schemeClr>
                  </a:solidFill>
                  <a:latin typeface="BrushScript" panose="02020500000000000000" pitchFamily="18" charset="0"/>
                  <a:ea typeface="BrushScript" panose="02020500000000000000" pitchFamily="18" charset="0"/>
                  <a:cs typeface="BrushScript" panose="02020500000000000000" pitchFamily="18" charset="0"/>
                </a:rPr>
                <a:t>Đơn</a:t>
              </a:r>
              <a:r>
                <a:rPr lang="en-US" sz="3600" dirty="0" smtClean="0">
                  <a:solidFill>
                    <a:schemeClr val="bg1">
                      <a:lumMod val="95000"/>
                    </a:schemeClr>
                  </a:solidFill>
                  <a:latin typeface="BrushScript" panose="02020500000000000000" pitchFamily="18" charset="0"/>
                  <a:ea typeface="BrushScript" panose="02020500000000000000" pitchFamily="18" charset="0"/>
                  <a:cs typeface="BrushScript" panose="02020500000000000000" pitchFamily="18" charset="0"/>
                </a:rPr>
                <a:t> </a:t>
              </a:r>
              <a:r>
                <a:rPr lang="en-US" sz="3600" dirty="0" err="1" smtClean="0">
                  <a:solidFill>
                    <a:schemeClr val="bg1">
                      <a:lumMod val="95000"/>
                    </a:schemeClr>
                  </a:solidFill>
                  <a:latin typeface="BrushScript" panose="02020500000000000000" pitchFamily="18" charset="0"/>
                  <a:ea typeface="BrushScript" panose="02020500000000000000" pitchFamily="18" charset="0"/>
                  <a:cs typeface="BrushScript" panose="02020500000000000000" pitchFamily="18" charset="0"/>
                </a:rPr>
                <a:t>Giản</a:t>
              </a:r>
              <a:endParaRPr lang="en-US" sz="3600" dirty="0" smtClean="0">
                <a:solidFill>
                  <a:schemeClr val="bg1">
                    <a:lumMod val="95000"/>
                  </a:schemeClr>
                </a:solidFill>
                <a:latin typeface="BrushScript" panose="02020500000000000000" pitchFamily="18" charset="0"/>
                <a:ea typeface="BrushScript" panose="02020500000000000000" pitchFamily="18" charset="0"/>
                <a:cs typeface="BrushScript" panose="02020500000000000000" pitchFamily="18" charset="0"/>
              </a:endParaRPr>
            </a:p>
          </p:txBody>
        </p:sp>
        <p:pic>
          <p:nvPicPr>
            <p:cNvPr id="49" name="Picture 18" descr="CA152G6V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042" y="6403649"/>
              <a:ext cx="4861753" cy="4870842"/>
            </a:xfrm>
            <a:prstGeom prst="rect">
              <a:avLst/>
            </a:prstGeom>
            <a:solidFill>
              <a:srgbClr val="FF7C80"/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  <a:extLst/>
          </p:spPr>
        </p:pic>
      </p:grpSp>
      <p:grpSp>
        <p:nvGrpSpPr>
          <p:cNvPr id="56" name="Group 55"/>
          <p:cNvGrpSpPr/>
          <p:nvPr/>
        </p:nvGrpSpPr>
        <p:grpSpPr>
          <a:xfrm>
            <a:off x="-9545497" y="47135"/>
            <a:ext cx="9456699" cy="6981553"/>
            <a:chOff x="-1672498" y="-202025"/>
            <a:chExt cx="7514859" cy="7159739"/>
          </a:xfrm>
          <a:effectLst>
            <a:outerShdw sx="1000" sy="1000" algn="ctr" rotWithShape="0">
              <a:srgbClr val="000000"/>
            </a:outerShdw>
          </a:effectLst>
        </p:grpSpPr>
        <p:grpSp>
          <p:nvGrpSpPr>
            <p:cNvPr id="53" name="Group 52"/>
            <p:cNvGrpSpPr/>
            <p:nvPr/>
          </p:nvGrpSpPr>
          <p:grpSpPr>
            <a:xfrm>
              <a:off x="-1672498" y="-202025"/>
              <a:ext cx="7514859" cy="7159739"/>
              <a:chOff x="-72984" y="84745"/>
              <a:chExt cx="7218445" cy="684734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-72984" y="84745"/>
                <a:ext cx="7218445" cy="6847340"/>
                <a:chOff x="-11084047" y="-20993"/>
                <a:chExt cx="8745913" cy="6842760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2" name="Flowchart: Delay 21"/>
                <p:cNvSpPr/>
                <p:nvPr/>
              </p:nvSpPr>
              <p:spPr>
                <a:xfrm>
                  <a:off x="-2934309" y="2778949"/>
                  <a:ext cx="596175" cy="1132225"/>
                </a:xfrm>
                <a:prstGeom prst="flowChartDelay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-11084047" y="-20993"/>
                  <a:ext cx="8166826" cy="684276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310" y="677211"/>
                <a:ext cx="3903517" cy="3903517"/>
              </a:xfrm>
              <a:prstGeom prst="rect">
                <a:avLst/>
              </a:prstGeom>
              <a:solidFill>
                <a:srgbClr val="000000">
                  <a:shade val="95000"/>
                </a:srgbClr>
              </a:solidFill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4516" y="3504015"/>
                <a:ext cx="3335938" cy="3335938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3926864" y="705006"/>
              <a:ext cx="1251715" cy="1799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.VnBahamasB" panose="020BE200000000000000" pitchFamily="34" charset="0"/>
                  <a:ea typeface="BrushScript" panose="02020500000000000000" pitchFamily="18" charset="0"/>
                  <a:cs typeface="BrushScript" panose="02020500000000000000" pitchFamily="18" charset="0"/>
                </a:rPr>
                <a:t>Chậu</a:t>
              </a:r>
              <a:r>
                <a:rPr lang="en-US" sz="36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.VnBahamasB" panose="020BE200000000000000" pitchFamily="34" charset="0"/>
                  <a:ea typeface="BrushScript" panose="02020500000000000000" pitchFamily="18" charset="0"/>
                  <a:cs typeface="BrushScript" panose="02020500000000000000" pitchFamily="18" charset="0"/>
                </a:rPr>
                <a:t> </a:t>
              </a:r>
            </a:p>
            <a:p>
              <a:r>
                <a:rPr lang="en-US" sz="3600" b="1" dirty="0" err="1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.VnBahamasB" panose="020BE200000000000000" pitchFamily="34" charset="0"/>
                  <a:ea typeface="BrushScript" panose="02020500000000000000" pitchFamily="18" charset="0"/>
                  <a:cs typeface="BrushScript" panose="02020500000000000000" pitchFamily="18" charset="0"/>
                </a:rPr>
                <a:t>Cảnh</a:t>
              </a:r>
              <a:endParaRPr 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.VnBahamasB" panose="020BE200000000000000" pitchFamily="34" charset="0"/>
                <a:ea typeface="BrushScript" panose="02020500000000000000" pitchFamily="18" charset="0"/>
                <a:cs typeface="BrushScript" panose="02020500000000000000" pitchFamily="18" charset="0"/>
              </a:endParaRPr>
            </a:p>
            <a:p>
              <a:r>
                <a:rPr lang="en-US" sz="360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.VnBahamasB" panose="020BE200000000000000" pitchFamily="34" charset="0"/>
                  <a:ea typeface="BrushScript" panose="02020500000000000000" pitchFamily="18" charset="0"/>
                  <a:cs typeface="BrushScript" panose="02020500000000000000" pitchFamily="18" charset="0"/>
                </a:rPr>
                <a:t>To 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9128" y="4977989"/>
              <a:ext cx="2054601" cy="1839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kronism" pitchFamily="2" charset="0"/>
                </a:rPr>
                <a:t>Chậu</a:t>
              </a:r>
              <a:r>
                <a:rPr lang="en-US" sz="3600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kronism" pitchFamily="2" charset="0"/>
                </a:rPr>
                <a:t> </a:t>
              </a:r>
              <a:r>
                <a:rPr lang="en-US" sz="3600" dirty="0" err="1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kronism" pitchFamily="2" charset="0"/>
                </a:rPr>
                <a:t>cảnh</a:t>
              </a:r>
              <a:r>
                <a:rPr lang="en-US" sz="3600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kronism" pitchFamily="2" charset="0"/>
                </a:rPr>
                <a:t> Mini</a:t>
              </a:r>
              <a:endPara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Akronism" pitchFamily="2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3060681" y="150900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9565055" y="-5823"/>
            <a:ext cx="8831082" cy="6946136"/>
            <a:chOff x="-9553181" y="-15745"/>
            <a:chExt cx="8769290" cy="6946136"/>
          </a:xfrm>
          <a:solidFill>
            <a:srgbClr val="CCCCFF"/>
          </a:solidFill>
        </p:grpSpPr>
        <p:grpSp>
          <p:nvGrpSpPr>
            <p:cNvPr id="25" name="Group 24"/>
            <p:cNvGrpSpPr/>
            <p:nvPr/>
          </p:nvGrpSpPr>
          <p:grpSpPr>
            <a:xfrm>
              <a:off x="-9553181" y="-15745"/>
              <a:ext cx="8769290" cy="6946136"/>
              <a:chOff x="-10025756" y="-13554"/>
              <a:chExt cx="8612767" cy="6946136"/>
            </a:xfrm>
            <a:grpFill/>
            <a:effectLst>
              <a:outerShdw sx="1000" sy="1000" algn="ctr" rotWithShape="0">
                <a:srgbClr val="000000"/>
              </a:outerShdw>
            </a:effectLst>
          </p:grpSpPr>
          <p:grpSp>
            <p:nvGrpSpPr>
              <p:cNvPr id="23" name="Group 22"/>
              <p:cNvGrpSpPr/>
              <p:nvPr/>
            </p:nvGrpSpPr>
            <p:grpSpPr>
              <a:xfrm>
                <a:off x="-10025756" y="-13554"/>
                <a:ext cx="8612767" cy="6946136"/>
                <a:chOff x="-10025756" y="-13554"/>
                <a:chExt cx="8612767" cy="6946136"/>
              </a:xfrm>
              <a:grp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-10025756" y="-13554"/>
                  <a:ext cx="8038732" cy="694613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lowchart: Delay 19"/>
                <p:cNvSpPr/>
                <p:nvPr/>
              </p:nvSpPr>
              <p:spPr>
                <a:xfrm>
                  <a:off x="-2046579" y="3505550"/>
                  <a:ext cx="633590" cy="1170279"/>
                </a:xfrm>
                <a:prstGeom prst="flowChartDelay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397974" y="658410"/>
                <a:ext cx="5541518" cy="5541518"/>
              </a:xfrm>
              <a:prstGeom prst="rect">
                <a:avLst/>
              </a:prstGeom>
              <a:grpFill/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-3792101" y="4269883"/>
              <a:ext cx="1560875" cy="193899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Chậu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448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fractur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94444E-6 -1.48148E-6 L 0.85295 -0.00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56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-1.48148E-6 L 0.85295 -0.0039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56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38889E-6 -2.96296E-6 L 0.85295 -0.003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56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88889E-6 -2.22222E-6 L 0.85296 -0.003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56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8.33333E-7 4.44444E-6 L 0.85295 -0.003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56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302" y="-7787"/>
            <a:ext cx="9144000" cy="6867590"/>
            <a:chOff x="-81289" y="97533"/>
            <a:chExt cx="9144000" cy="6867590"/>
          </a:xfrm>
        </p:grpSpPr>
        <p:grpSp>
          <p:nvGrpSpPr>
            <p:cNvPr id="24" name="Group 23"/>
            <p:cNvGrpSpPr/>
            <p:nvPr/>
          </p:nvGrpSpPr>
          <p:grpSpPr>
            <a:xfrm>
              <a:off x="-81289" y="97533"/>
              <a:ext cx="9144000" cy="6867590"/>
              <a:chOff x="-112684" y="104335"/>
              <a:chExt cx="9144000" cy="686759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-112684" y="104335"/>
                <a:ext cx="9144000" cy="6867590"/>
                <a:chOff x="-97390" y="91440"/>
                <a:chExt cx="9144000" cy="6867590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-97390" y="101030"/>
                  <a:ext cx="9144000" cy="685800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" name="Group 11"/>
                <p:cNvGrpSpPr/>
                <p:nvPr/>
              </p:nvGrpSpPr>
              <p:grpSpPr>
                <a:xfrm>
                  <a:off x="125189" y="91440"/>
                  <a:ext cx="7795382" cy="1069444"/>
                  <a:chOff x="882569" y="102353"/>
                  <a:chExt cx="7795382" cy="1069444"/>
                </a:xfrm>
              </p:grpSpPr>
              <p:sp>
                <p:nvSpPr>
                  <p:cNvPr id="11" name="Rectangle 10"/>
                  <p:cNvSpPr/>
                  <p:nvPr/>
                </p:nvSpPr>
                <p:spPr>
                  <a:xfrm>
                    <a:off x="1676400" y="246179"/>
                    <a:ext cx="7001551" cy="925618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 w="762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txBody>
                  <a:bodyPr wrap="square" lIns="91440" tIns="45720" rIns="91440" bIns="45720">
                    <a:spAutoFit/>
                  </a:bodyPr>
                  <a:lstStyle/>
                  <a:p>
                    <a:pPr algn="ctr"/>
                    <a:r>
                      <a:rPr lang="en-US" sz="5400" b="1" cap="none" spc="0" dirty="0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rus-Black" panose="02020500000000000000" pitchFamily="18" charset="0"/>
                        <a:ea typeface="Arrus-Black" panose="02020500000000000000" pitchFamily="18" charset="0"/>
                        <a:cs typeface="Arrus-Black" panose="02020500000000000000" pitchFamily="18" charset="0"/>
                      </a:rPr>
                      <a:t> </a:t>
                    </a:r>
                    <a:r>
                      <a:rPr lang="en-US" sz="5400" b="1" dirty="0" err="1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rus-Black" panose="02020500000000000000" pitchFamily="18" charset="0"/>
                        <a:ea typeface="Arrus-Black" panose="02020500000000000000" pitchFamily="18" charset="0"/>
                        <a:cs typeface="Arrus-Black" panose="02020500000000000000" pitchFamily="18" charset="0"/>
                      </a:rPr>
                      <a:t>Hoạ</a:t>
                    </a:r>
                    <a:r>
                      <a:rPr lang="en-US" sz="5400" b="1" dirty="0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rus-Black" panose="02020500000000000000" pitchFamily="18" charset="0"/>
                        <a:ea typeface="Arrus-Black" panose="02020500000000000000" pitchFamily="18" charset="0"/>
                        <a:cs typeface="Arrus-Black" panose="02020500000000000000" pitchFamily="18" charset="0"/>
                      </a:rPr>
                      <a:t> </a:t>
                    </a:r>
                    <a:r>
                      <a:rPr lang="en-US" sz="5400" b="1" dirty="0" err="1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rus-Black" panose="02020500000000000000" pitchFamily="18" charset="0"/>
                        <a:ea typeface="Arrus-Black" panose="02020500000000000000" pitchFamily="18" charset="0"/>
                        <a:cs typeface="Arrus-Black" panose="02020500000000000000" pitchFamily="18" charset="0"/>
                      </a:rPr>
                      <a:t>Tiết</a:t>
                    </a:r>
                    <a:r>
                      <a:rPr lang="en-US" sz="5400" b="1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rus-Black" panose="02020500000000000000" pitchFamily="18" charset="0"/>
                        <a:ea typeface="Arrus-Black" panose="02020500000000000000" pitchFamily="18" charset="0"/>
                        <a:cs typeface="Arrus-Black" panose="02020500000000000000" pitchFamily="18" charset="0"/>
                      </a:rPr>
                      <a:t> </a:t>
                    </a:r>
                    <a:r>
                      <a:rPr lang="en-US" sz="5400" b="1" cap="none" spc="0" dirty="0" err="1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rus-Black" panose="02020500000000000000" pitchFamily="18" charset="0"/>
                        <a:ea typeface="Arrus-Black" panose="02020500000000000000" pitchFamily="18" charset="0"/>
                        <a:cs typeface="Arrus-Black" panose="02020500000000000000" pitchFamily="18" charset="0"/>
                      </a:rPr>
                      <a:t>Chậu</a:t>
                    </a:r>
                    <a:r>
                      <a:rPr lang="en-US" sz="5400" b="1" cap="none" spc="0" dirty="0" smtClean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rus-Black" panose="02020500000000000000" pitchFamily="18" charset="0"/>
                        <a:ea typeface="Arrus-Black" panose="02020500000000000000" pitchFamily="18" charset="0"/>
                        <a:cs typeface="Arrus-Black" panose="02020500000000000000" pitchFamily="18" charset="0"/>
                      </a:rPr>
                      <a:t> </a:t>
                    </a:r>
                    <a:endParaRPr lang="en-US" sz="5400" b="1" cap="none" spc="0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Arrus-Black" panose="02020500000000000000" pitchFamily="18" charset="0"/>
                      <a:ea typeface="Arrus-Black" panose="02020500000000000000" pitchFamily="18" charset="0"/>
                      <a:cs typeface="Arrus-Black" panose="02020500000000000000" pitchFamily="18" charset="0"/>
                    </a:endParaRPr>
                  </a:p>
                </p:txBody>
              </p:sp>
              <p:sp>
                <p:nvSpPr>
                  <p:cNvPr id="9" name="Regular Pentagon 8"/>
                  <p:cNvSpPr/>
                  <p:nvPr/>
                </p:nvSpPr>
                <p:spPr>
                  <a:xfrm>
                    <a:off x="882569" y="102353"/>
                    <a:ext cx="1185911" cy="1069444"/>
                  </a:xfrm>
                  <a:prstGeom prst="pentagon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76200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Regular Pentagon 9"/>
                  <p:cNvSpPr/>
                  <p:nvPr/>
                </p:nvSpPr>
                <p:spPr>
                  <a:xfrm>
                    <a:off x="1009709" y="221957"/>
                    <a:ext cx="931633" cy="844753"/>
                  </a:xfrm>
                  <a:prstGeom prst="pentagon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4000" dirty="0">
                        <a:latin typeface="Arrus-Black" panose="02020500000000000000" pitchFamily="18" charset="0"/>
                        <a:ea typeface="Arrus-Black" panose="02020500000000000000" pitchFamily="18" charset="0"/>
                        <a:cs typeface="Arrus-Black" panose="02020500000000000000" pitchFamily="18" charset="0"/>
                      </a:rPr>
                      <a:t>B</a:t>
                    </a:r>
                  </a:p>
                </p:txBody>
              </p:sp>
            </p:grpSp>
          </p:grpSp>
          <p:pic>
            <p:nvPicPr>
              <p:cNvPr id="14" name="Picture 60" descr="cxz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6072" y="1970181"/>
                <a:ext cx="5033536" cy="4127500"/>
              </a:xfrm>
              <a:prstGeom prst="rect">
                <a:avLst/>
              </a:prstGeom>
              <a:solidFill>
                <a:srgbClr val="000000">
                  <a:shade val="95000"/>
                </a:srgbClr>
              </a:solidFill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  <a:extLst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904312" y="2390741"/>
                <a:ext cx="1984898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 smtClean="0"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400" dirty="0" smtClean="0"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4400" dirty="0" err="1"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400" dirty="0" err="1" smtClean="0"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iềm</a:t>
                </a:r>
                <a:r>
                  <a:rPr lang="en-US" sz="4400" dirty="0" smtClean="0"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4400" dirty="0" err="1" smtClean="0"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Quanh</a:t>
                </a:r>
                <a:r>
                  <a:rPr lang="en-US" sz="4400" dirty="0" smtClean="0"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4400" dirty="0" err="1"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4400" dirty="0" err="1" smtClean="0"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hân</a:t>
                </a:r>
                <a:endParaRPr lang="en-US" sz="4400" dirty="0" smtClean="0">
                  <a:ln>
                    <a:solidFill>
                      <a:schemeClr val="bg2">
                        <a:lumMod val="25000"/>
                      </a:schemeClr>
                    </a:solidFill>
                  </a:ln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400" dirty="0" err="1" smtClean="0"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Chậu</a:t>
                </a:r>
                <a:endParaRPr lang="en-US" sz="4400" dirty="0" smtClean="0">
                  <a:ln>
                    <a:solidFill>
                      <a:schemeClr val="bg2">
                        <a:lumMod val="25000"/>
                      </a:schemeClr>
                    </a:solidFill>
                  </a:ln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400" dirty="0" smtClean="0">
                  <a:latin typeface="French Script MT" panose="03020402040607040605" pitchFamily="66" charset="0"/>
                </a:endParaRP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108844" y="109025"/>
                <a:ext cx="7795382" cy="1069444"/>
                <a:chOff x="882569" y="102353"/>
                <a:chExt cx="7795382" cy="1069444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1676400" y="246179"/>
                  <a:ext cx="7001551" cy="92561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76200"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5400" b="1" cap="none" spc="0" dirty="0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b="1" dirty="0" err="1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Hoạ</a:t>
                  </a:r>
                  <a:r>
                    <a:rPr lang="en-US" sz="5400" b="1" dirty="0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b="1" dirty="0" err="1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Tiết</a:t>
                  </a:r>
                  <a:r>
                    <a:rPr lang="en-US" sz="5400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b="1" cap="none" spc="0" dirty="0" err="1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Chậu</a:t>
                  </a:r>
                  <a:r>
                    <a:rPr lang="en-US" sz="5400" b="1" cap="none" spc="0" dirty="0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5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imes New Roman" panose="02020603050405020304" pitchFamily="18" charset="0"/>
                    <a:ea typeface="Arrus-Black" panose="02020500000000000000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Regular Pentagon 19"/>
                <p:cNvSpPr/>
                <p:nvPr/>
              </p:nvSpPr>
              <p:spPr>
                <a:xfrm>
                  <a:off x="882569" y="102353"/>
                  <a:ext cx="1185911" cy="1069444"/>
                </a:xfrm>
                <a:prstGeom prst="pentagon">
                  <a:avLst/>
                </a:prstGeom>
                <a:solidFill>
                  <a:schemeClr val="accent2">
                    <a:lumMod val="75000"/>
                  </a:schemeClr>
                </a:solidFill>
                <a:ln w="762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gular Pentagon 20"/>
                <p:cNvSpPr/>
                <p:nvPr/>
              </p:nvSpPr>
              <p:spPr>
                <a:xfrm>
                  <a:off x="1009709" y="221957"/>
                  <a:ext cx="931633" cy="844753"/>
                </a:xfrm>
                <a:prstGeom prst="pentagon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>
                      <a:latin typeface="Arrus-Black" panose="02020500000000000000" pitchFamily="18" charset="0"/>
                      <a:ea typeface="Arrus-Black" panose="02020500000000000000" pitchFamily="18" charset="0"/>
                      <a:cs typeface="Arrus-Black" panose="02020500000000000000" pitchFamily="18" charset="0"/>
                    </a:rPr>
                    <a:t>B</a:t>
                  </a:r>
                </a:p>
              </p:txBody>
            </p:sp>
          </p:grpSp>
        </p:grpSp>
        <p:sp>
          <p:nvSpPr>
            <p:cNvPr id="3" name="Right Triangle 2"/>
            <p:cNvSpPr/>
            <p:nvPr/>
          </p:nvSpPr>
          <p:spPr>
            <a:xfrm>
              <a:off x="8283558" y="130017"/>
              <a:ext cx="779153" cy="809329"/>
            </a:xfrm>
            <a:prstGeom prst="rt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8989616" y="-81633"/>
            <a:ext cx="8888812" cy="6992756"/>
            <a:chOff x="-9894574" y="1111001"/>
            <a:chExt cx="9163774" cy="6971905"/>
          </a:xfrm>
          <a:solidFill>
            <a:schemeClr val="bg1">
              <a:lumMod val="75000"/>
            </a:schemeClr>
          </a:solidFill>
        </p:grpSpPr>
        <p:grpSp>
          <p:nvGrpSpPr>
            <p:cNvPr id="30" name="Group 29"/>
            <p:cNvGrpSpPr/>
            <p:nvPr/>
          </p:nvGrpSpPr>
          <p:grpSpPr>
            <a:xfrm>
              <a:off x="-9894574" y="1181859"/>
              <a:ext cx="9163774" cy="6901047"/>
              <a:chOff x="-972580" y="146539"/>
              <a:chExt cx="9144000" cy="6858000"/>
            </a:xfrm>
            <a:grpFill/>
          </p:grpSpPr>
          <p:grpSp>
            <p:nvGrpSpPr>
              <p:cNvPr id="27" name="Group 26"/>
              <p:cNvGrpSpPr/>
              <p:nvPr/>
            </p:nvGrpSpPr>
            <p:grpSpPr>
              <a:xfrm>
                <a:off x="-972580" y="146539"/>
                <a:ext cx="9144000" cy="6858000"/>
                <a:chOff x="-936141" y="113714"/>
                <a:chExt cx="9144000" cy="6858000"/>
              </a:xfrm>
              <a:grpFill/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-936141" y="113714"/>
                  <a:ext cx="9144000" cy="6858000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979572" y="333175"/>
                  <a:ext cx="6536666" cy="76944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400" dirty="0" err="1" smtClean="0"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olidFill>
                        <a:schemeClr val="bg2">
                          <a:lumMod val="10000"/>
                        </a:schemeClr>
                      </a:solidFill>
                      <a:latin typeface="Circle3D" panose="020B0703020102020204" pitchFamily="34" charset="0"/>
                    </a:rPr>
                    <a:t>Hoạ</a:t>
                  </a:r>
                  <a:r>
                    <a:rPr lang="en-US" sz="4400" dirty="0" smtClean="0"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olidFill>
                        <a:schemeClr val="bg2">
                          <a:lumMod val="10000"/>
                        </a:schemeClr>
                      </a:solidFill>
                      <a:latin typeface="Circle3D" panose="020B0703020102020204" pitchFamily="34" charset="0"/>
                    </a:rPr>
                    <a:t> </a:t>
                  </a:r>
                  <a:r>
                    <a:rPr lang="en-US" sz="4400" dirty="0" err="1" smtClean="0"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olidFill>
                        <a:schemeClr val="bg2">
                          <a:lumMod val="10000"/>
                        </a:schemeClr>
                      </a:solidFill>
                      <a:latin typeface="Circle3D" panose="020B0703020102020204" pitchFamily="34" charset="0"/>
                    </a:rPr>
                    <a:t>tiết</a:t>
                  </a:r>
                  <a:r>
                    <a:rPr lang="en-US" sz="4400" dirty="0" smtClean="0"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olidFill>
                        <a:schemeClr val="bg2">
                          <a:lumMod val="10000"/>
                        </a:schemeClr>
                      </a:solidFill>
                      <a:latin typeface="Circle3D" panose="020B0703020102020204" pitchFamily="34" charset="0"/>
                    </a:rPr>
                    <a:t> </a:t>
                  </a:r>
                  <a:r>
                    <a:rPr lang="en-US" sz="4400" dirty="0" err="1" smtClean="0"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olidFill>
                        <a:schemeClr val="bg2">
                          <a:lumMod val="10000"/>
                        </a:schemeClr>
                      </a:solidFill>
                      <a:latin typeface="Circle3D" panose="020B0703020102020204" pitchFamily="34" charset="0"/>
                    </a:rPr>
                    <a:t>đối</a:t>
                  </a:r>
                  <a:r>
                    <a:rPr lang="en-US" sz="4400" dirty="0" smtClean="0"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olidFill>
                        <a:schemeClr val="bg2">
                          <a:lumMod val="10000"/>
                        </a:schemeClr>
                      </a:solidFill>
                      <a:latin typeface="Circle3D" panose="020B0703020102020204" pitchFamily="34" charset="0"/>
                    </a:rPr>
                    <a:t> </a:t>
                  </a:r>
                  <a:r>
                    <a:rPr lang="en-US" sz="4400" dirty="0" err="1" smtClean="0">
                      <a:ln>
                        <a:solidFill>
                          <a:schemeClr val="bg2">
                            <a:lumMod val="25000"/>
                          </a:schemeClr>
                        </a:solidFill>
                      </a:ln>
                      <a:solidFill>
                        <a:schemeClr val="bg2">
                          <a:lumMod val="10000"/>
                        </a:schemeClr>
                      </a:solidFill>
                      <a:latin typeface="Circle3D" panose="020B0703020102020204" pitchFamily="34" charset="0"/>
                    </a:rPr>
                    <a:t>xứng</a:t>
                  </a:r>
                  <a:endParaRPr lang="en-US" sz="4400" dirty="0"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  <a:solidFill>
                      <a:schemeClr val="bg2">
                        <a:lumMod val="10000"/>
                      </a:schemeClr>
                    </a:solidFill>
                    <a:latin typeface="Circle3D" panose="020B0703020102020204" pitchFamily="34" charset="0"/>
                  </a:endParaRPr>
                </a:p>
              </p:txBody>
            </p:sp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409" y="1881532"/>
                <a:ext cx="7294405" cy="4419238"/>
              </a:xfrm>
              <a:prstGeom prst="rect">
                <a:avLst/>
              </a:prstGeom>
              <a:grpFill/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53" name="Right Triangle 52"/>
            <p:cNvSpPr/>
            <p:nvPr/>
          </p:nvSpPr>
          <p:spPr>
            <a:xfrm>
              <a:off x="-1548969" y="1111001"/>
              <a:ext cx="800100" cy="840161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-10919816" y="-64717"/>
            <a:ext cx="10070888" cy="6972844"/>
            <a:chOff x="-3895234" y="-572895"/>
            <a:chExt cx="9144000" cy="6870977"/>
          </a:xfrm>
          <a:solidFill>
            <a:schemeClr val="accent6">
              <a:lumMod val="50000"/>
            </a:schemeClr>
          </a:solidFill>
        </p:grpSpPr>
        <p:grpSp>
          <p:nvGrpSpPr>
            <p:cNvPr id="45" name="Group 44"/>
            <p:cNvGrpSpPr/>
            <p:nvPr/>
          </p:nvGrpSpPr>
          <p:grpSpPr>
            <a:xfrm>
              <a:off x="-3895234" y="-559918"/>
              <a:ext cx="9144000" cy="6858000"/>
              <a:chOff x="-1273247" y="111552"/>
              <a:chExt cx="9144000" cy="6858000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-1273247" y="111552"/>
                <a:ext cx="9144000" cy="68580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305" y="805508"/>
                <a:ext cx="4575597" cy="5523399"/>
              </a:xfrm>
              <a:prstGeom prst="rect">
                <a:avLst/>
              </a:prstGeom>
              <a:grpFill/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5958316" y="1325644"/>
                <a:ext cx="1904975" cy="507831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 smtClean="0">
                    <a:solidFill>
                      <a:schemeClr val="bg1">
                        <a:lumMod val="95000"/>
                      </a:schemeClr>
                    </a:solidFill>
                    <a:latin typeface="Script" panose="00000400000000000000" pitchFamily="2" charset="0"/>
                    <a:ea typeface="Script" panose="00000400000000000000" pitchFamily="2" charset="0"/>
                    <a:cs typeface="Script" panose="00000400000000000000" pitchFamily="2" charset="0"/>
                  </a:rPr>
                  <a:t>Trang</a:t>
                </a:r>
                <a:r>
                  <a:rPr lang="en-US" sz="5400" b="1" dirty="0" smtClean="0">
                    <a:solidFill>
                      <a:schemeClr val="bg1">
                        <a:lumMod val="95000"/>
                      </a:schemeClr>
                    </a:solidFill>
                    <a:latin typeface="Script" panose="00000400000000000000" pitchFamily="2" charset="0"/>
                    <a:ea typeface="Script" panose="00000400000000000000" pitchFamily="2" charset="0"/>
                    <a:cs typeface="Script" panose="00000400000000000000" pitchFamily="2" charset="0"/>
                  </a:rPr>
                  <a:t>       </a:t>
                </a:r>
              </a:p>
              <a:p>
                <a:r>
                  <a:rPr lang="en-US" sz="5400" b="1" dirty="0" err="1" smtClean="0">
                    <a:solidFill>
                      <a:schemeClr val="bg1">
                        <a:lumMod val="95000"/>
                      </a:schemeClr>
                    </a:solidFill>
                    <a:latin typeface="Script" panose="00000400000000000000" pitchFamily="2" charset="0"/>
                    <a:ea typeface="Script" panose="00000400000000000000" pitchFamily="2" charset="0"/>
                    <a:cs typeface="Script" panose="00000400000000000000" pitchFamily="2" charset="0"/>
                  </a:rPr>
                  <a:t>Trí</a:t>
                </a:r>
                <a:r>
                  <a:rPr lang="en-US" sz="5400" b="1" dirty="0" smtClean="0">
                    <a:solidFill>
                      <a:schemeClr val="bg1">
                        <a:lumMod val="95000"/>
                      </a:schemeClr>
                    </a:solidFill>
                    <a:latin typeface="Script" panose="00000400000000000000" pitchFamily="2" charset="0"/>
                    <a:ea typeface="Script" panose="00000400000000000000" pitchFamily="2" charset="0"/>
                    <a:cs typeface="Script" panose="00000400000000000000" pitchFamily="2" charset="0"/>
                  </a:rPr>
                  <a:t> </a:t>
                </a:r>
              </a:p>
              <a:p>
                <a:r>
                  <a:rPr lang="en-US" sz="5400" b="1" dirty="0" err="1" smtClean="0">
                    <a:solidFill>
                      <a:schemeClr val="bg1">
                        <a:lumMod val="95000"/>
                      </a:schemeClr>
                    </a:solidFill>
                    <a:latin typeface="Script" panose="00000400000000000000" pitchFamily="2" charset="0"/>
                    <a:ea typeface="Script" panose="00000400000000000000" pitchFamily="2" charset="0"/>
                    <a:cs typeface="Script" panose="00000400000000000000" pitchFamily="2" charset="0"/>
                  </a:rPr>
                  <a:t>Tự</a:t>
                </a:r>
                <a:endParaRPr lang="en-US" sz="5400" b="1" dirty="0" smtClean="0">
                  <a:solidFill>
                    <a:schemeClr val="bg1">
                      <a:lumMod val="95000"/>
                    </a:schemeClr>
                  </a:solidFill>
                  <a:latin typeface="Script" panose="00000400000000000000" pitchFamily="2" charset="0"/>
                  <a:ea typeface="Script" panose="00000400000000000000" pitchFamily="2" charset="0"/>
                  <a:cs typeface="Script" panose="00000400000000000000" pitchFamily="2" charset="0"/>
                </a:endParaRPr>
              </a:p>
              <a:p>
                <a:r>
                  <a:rPr lang="en-US" sz="5400" b="1" dirty="0" smtClean="0">
                    <a:solidFill>
                      <a:schemeClr val="bg1">
                        <a:lumMod val="95000"/>
                      </a:schemeClr>
                    </a:solidFill>
                    <a:latin typeface="Script" panose="00000400000000000000" pitchFamily="2" charset="0"/>
                    <a:ea typeface="Script" panose="00000400000000000000" pitchFamily="2" charset="0"/>
                    <a:cs typeface="Script" panose="00000400000000000000" pitchFamily="2" charset="0"/>
                  </a:rPr>
                  <a:t>Do</a:t>
                </a:r>
              </a:p>
              <a:p>
                <a:r>
                  <a:rPr lang="en-US" sz="5400" b="1" dirty="0" err="1" smtClean="0">
                    <a:solidFill>
                      <a:schemeClr val="bg1">
                        <a:lumMod val="95000"/>
                      </a:schemeClr>
                    </a:solidFill>
                    <a:latin typeface="Script" panose="00000400000000000000" pitchFamily="2" charset="0"/>
                    <a:ea typeface="Script" panose="00000400000000000000" pitchFamily="2" charset="0"/>
                    <a:cs typeface="Script" panose="00000400000000000000" pitchFamily="2" charset="0"/>
                  </a:rPr>
                  <a:t>Hoa</a:t>
                </a:r>
                <a:r>
                  <a:rPr lang="en-US" sz="5400" b="1" dirty="0" smtClean="0">
                    <a:solidFill>
                      <a:schemeClr val="bg1">
                        <a:lumMod val="95000"/>
                      </a:schemeClr>
                    </a:solidFill>
                    <a:latin typeface="Script" panose="00000400000000000000" pitchFamily="2" charset="0"/>
                    <a:ea typeface="Script" panose="00000400000000000000" pitchFamily="2" charset="0"/>
                    <a:cs typeface="Script" panose="00000400000000000000" pitchFamily="2" charset="0"/>
                  </a:rPr>
                  <a:t>, </a:t>
                </a:r>
                <a:r>
                  <a:rPr lang="en-US" sz="5400" b="1" dirty="0" err="1" smtClean="0">
                    <a:solidFill>
                      <a:schemeClr val="bg1">
                        <a:lumMod val="95000"/>
                      </a:schemeClr>
                    </a:solidFill>
                    <a:latin typeface="Script" panose="00000400000000000000" pitchFamily="2" charset="0"/>
                    <a:ea typeface="Script" panose="00000400000000000000" pitchFamily="2" charset="0"/>
                    <a:cs typeface="Script" panose="00000400000000000000" pitchFamily="2" charset="0"/>
                  </a:rPr>
                  <a:t>Lá</a:t>
                </a:r>
                <a:endParaRPr lang="en-US" sz="5400" b="1" dirty="0" smtClean="0">
                  <a:solidFill>
                    <a:schemeClr val="bg1">
                      <a:lumMod val="95000"/>
                    </a:schemeClr>
                  </a:solidFill>
                  <a:latin typeface="Script" panose="00000400000000000000" pitchFamily="2" charset="0"/>
                  <a:ea typeface="Script" panose="00000400000000000000" pitchFamily="2" charset="0"/>
                  <a:cs typeface="Script" panose="00000400000000000000" pitchFamily="2" charset="0"/>
                </a:endParaRPr>
              </a:p>
            </p:txBody>
          </p:sp>
        </p:grpSp>
        <p:sp>
          <p:nvSpPr>
            <p:cNvPr id="57" name="Right Triangle 56"/>
            <p:cNvSpPr/>
            <p:nvPr/>
          </p:nvSpPr>
          <p:spPr>
            <a:xfrm>
              <a:off x="4503586" y="-572895"/>
              <a:ext cx="737718" cy="772371"/>
            </a:xfrm>
            <a:prstGeom prst="rt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1152934" y="-66020"/>
            <a:ext cx="9568015" cy="7049680"/>
            <a:chOff x="-3580799" y="-1084831"/>
            <a:chExt cx="9441081" cy="7012630"/>
          </a:xfrm>
        </p:grpSpPr>
        <p:grpSp>
          <p:nvGrpSpPr>
            <p:cNvPr id="49" name="Group 48"/>
            <p:cNvGrpSpPr/>
            <p:nvPr/>
          </p:nvGrpSpPr>
          <p:grpSpPr>
            <a:xfrm>
              <a:off x="-3580799" y="-1035771"/>
              <a:ext cx="9441081" cy="6963570"/>
              <a:chOff x="-2768053" y="143140"/>
              <a:chExt cx="9196842" cy="68580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-2768053" y="143140"/>
                <a:ext cx="9144000" cy="6858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87" y="587679"/>
                <a:ext cx="4417243" cy="5889657"/>
              </a:xfrm>
              <a:prstGeom prst="rect">
                <a:avLst/>
              </a:prstGeom>
              <a:solidFill>
                <a:srgbClr val="000000">
                  <a:shade val="95000"/>
                </a:srgbClr>
              </a:solidFill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4908768" y="1231683"/>
                <a:ext cx="1520021" cy="5001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Trang</a:t>
                </a:r>
                <a:r>
                  <a:rPr lang="en-US" sz="3600" b="1" dirty="0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 </a:t>
                </a:r>
              </a:p>
              <a:p>
                <a:r>
                  <a:rPr lang="en-US" sz="36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Trí</a:t>
                </a:r>
                <a:r>
                  <a:rPr lang="en-US" sz="3600" b="1" dirty="0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 </a:t>
                </a:r>
              </a:p>
              <a:p>
                <a:r>
                  <a:rPr lang="en-US" sz="36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Tự</a:t>
                </a:r>
                <a:r>
                  <a:rPr lang="en-US" sz="3600" b="1" dirty="0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 </a:t>
                </a:r>
              </a:p>
              <a:p>
                <a:r>
                  <a:rPr lang="en-US" sz="3600" b="1" dirty="0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Do</a:t>
                </a:r>
              </a:p>
              <a:p>
                <a:r>
                  <a:rPr lang="en-US" sz="36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Vẽ</a:t>
                </a:r>
                <a:r>
                  <a:rPr lang="en-US" sz="3600" b="1" dirty="0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 </a:t>
                </a:r>
              </a:p>
              <a:p>
                <a:r>
                  <a:rPr lang="en-US" sz="36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Phong</a:t>
                </a:r>
                <a:r>
                  <a:rPr lang="en-US" sz="3600" b="1" dirty="0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 </a:t>
                </a:r>
                <a:r>
                  <a:rPr lang="en-US" sz="36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Cảnh</a:t>
                </a:r>
                <a:r>
                  <a:rPr lang="en-US" sz="3600" b="1" dirty="0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 </a:t>
                </a:r>
              </a:p>
              <a:p>
                <a:r>
                  <a:rPr lang="en-US" sz="36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Lên</a:t>
                </a:r>
                <a:r>
                  <a:rPr lang="en-US" sz="3600" b="1" dirty="0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 </a:t>
                </a:r>
              </a:p>
              <a:p>
                <a:r>
                  <a:rPr lang="en-US" sz="36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Script MT Bold" panose="03040602040607080904" pitchFamily="66" charset="0"/>
                  </a:rPr>
                  <a:t>Chậu</a:t>
                </a:r>
                <a:endParaRPr lang="en-US" sz="3600" b="1" dirty="0">
                  <a:solidFill>
                    <a:schemeClr val="accent2">
                      <a:lumMod val="50000"/>
                    </a:schemeClr>
                  </a:solidFill>
                  <a:latin typeface="Script MT Bold" panose="03040602040607080904" pitchFamily="66" charset="0"/>
                </a:endParaRPr>
              </a:p>
            </p:txBody>
          </p:sp>
        </p:grpSp>
        <p:sp>
          <p:nvSpPr>
            <p:cNvPr id="58" name="Right Triangle 57"/>
            <p:cNvSpPr/>
            <p:nvPr/>
          </p:nvSpPr>
          <p:spPr>
            <a:xfrm>
              <a:off x="5026779" y="-1084831"/>
              <a:ext cx="800100" cy="840161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12613512" y="-15861"/>
            <a:ext cx="10170699" cy="7047938"/>
            <a:chOff x="-84509" y="1729394"/>
            <a:chExt cx="9450456" cy="6751967"/>
          </a:xfrm>
        </p:grpSpPr>
        <p:grpSp>
          <p:nvGrpSpPr>
            <p:cNvPr id="56" name="Group 55"/>
            <p:cNvGrpSpPr/>
            <p:nvPr/>
          </p:nvGrpSpPr>
          <p:grpSpPr>
            <a:xfrm>
              <a:off x="-84509" y="1729394"/>
              <a:ext cx="9450456" cy="6751967"/>
              <a:chOff x="-3250050" y="3589851"/>
              <a:chExt cx="9212575" cy="6834801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-3250050" y="3589851"/>
                <a:ext cx="9197533" cy="6834801"/>
                <a:chOff x="-3180971" y="3661177"/>
                <a:chExt cx="9197533" cy="6834801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-3180971" y="3661177"/>
                  <a:ext cx="9197533" cy="6834801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798" y="6861912"/>
                  <a:ext cx="4763475" cy="3181852"/>
                </a:xfrm>
                <a:prstGeom prst="rect">
                  <a:avLst/>
                </a:prstGeom>
                <a:ln w="127000" cap="sq">
                  <a:solidFill>
                    <a:srgbClr val="000000"/>
                  </a:solidFill>
                  <a:miter lim="800000"/>
                </a:ln>
                <a:effectLst>
                  <a:outerShdw blurRad="57150" dist="508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</p:grpSp>
          <p:sp>
            <p:nvSpPr>
              <p:cNvPr id="55" name="TextBox 54"/>
              <p:cNvSpPr txBox="1"/>
              <p:nvPr/>
            </p:nvSpPr>
            <p:spPr>
              <a:xfrm>
                <a:off x="138518" y="4122033"/>
                <a:ext cx="5824007" cy="1994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 b="1" dirty="0" err="1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Trang</a:t>
                </a:r>
                <a:r>
                  <a:rPr lang="en-US" sz="6600" b="1" dirty="0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 </a:t>
                </a:r>
                <a:r>
                  <a:rPr lang="en-US" sz="6600" b="1" dirty="0" err="1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trí</a:t>
                </a:r>
                <a:r>
                  <a:rPr lang="en-US" sz="6600" b="1" dirty="0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 </a:t>
                </a:r>
                <a:r>
                  <a:rPr lang="en-US" sz="6600" b="1" dirty="0" err="1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tự</a:t>
                </a:r>
                <a:r>
                  <a:rPr lang="en-US" sz="6600" b="1" dirty="0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 do</a:t>
                </a:r>
              </a:p>
              <a:p>
                <a:pPr algn="ctr"/>
                <a:r>
                  <a:rPr lang="en-US" sz="6600" b="1" dirty="0" err="1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Vẽ</a:t>
                </a:r>
                <a:r>
                  <a:rPr lang="en-US" sz="6600" b="1" dirty="0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 </a:t>
                </a:r>
                <a:r>
                  <a:rPr lang="en-US" sz="6600" b="1" dirty="0" err="1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đồ</a:t>
                </a:r>
                <a:r>
                  <a:rPr lang="en-US" sz="6600" b="1" dirty="0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 </a:t>
                </a:r>
                <a:r>
                  <a:rPr lang="en-US" sz="6600" b="1" dirty="0" err="1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vật</a:t>
                </a:r>
                <a:r>
                  <a:rPr lang="en-US" sz="6600" b="1" dirty="0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 </a:t>
                </a:r>
                <a:r>
                  <a:rPr lang="en-US" sz="6600" b="1" dirty="0" err="1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lên</a:t>
                </a:r>
                <a:r>
                  <a:rPr lang="en-US" sz="6600" b="1" dirty="0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 </a:t>
                </a:r>
                <a:r>
                  <a:rPr lang="en-US" sz="6600" b="1" dirty="0" err="1" smtClean="0">
                    <a:solidFill>
                      <a:schemeClr val="accent1">
                        <a:lumMod val="50000"/>
                      </a:schemeClr>
                    </a:solidFill>
                    <a:latin typeface="UVN Mua Thu" panose="03020702040507090A04" pitchFamily="66" charset="0"/>
                  </a:rPr>
                  <a:t>chậu</a:t>
                </a:r>
                <a:endParaRPr lang="en-US" sz="6600" b="1" dirty="0">
                  <a:solidFill>
                    <a:schemeClr val="accent1">
                      <a:lumMod val="50000"/>
                    </a:schemeClr>
                  </a:solidFill>
                  <a:latin typeface="UVN Mua Thu" panose="03020702040507090A04" pitchFamily="66" charset="0"/>
                </a:endParaRPr>
              </a:p>
            </p:txBody>
          </p:sp>
        </p:grpSp>
        <p:sp>
          <p:nvSpPr>
            <p:cNvPr id="59" name="Right Triangle 58"/>
            <p:cNvSpPr/>
            <p:nvPr/>
          </p:nvSpPr>
          <p:spPr>
            <a:xfrm>
              <a:off x="8521527" y="1741974"/>
              <a:ext cx="813913" cy="761975"/>
            </a:xfrm>
            <a:prstGeom prst="rtTriangle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y2mate.com - HAUSER and Señorita  Say Someth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3596" y="615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4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38889E-6 3.33333E-6 L 0.92865 -0.0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1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61111E-6 -2.59259E-6 L 0.92865 -0.0166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1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16667E-6 3.33333E-6 L 0.92864 -0.016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1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88889E-6 -4.07407E-6 L 0.92864 -0.016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1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7362" y="-2972"/>
            <a:ext cx="9144000" cy="6858000"/>
            <a:chOff x="-29952" y="-44880"/>
            <a:chExt cx="9144000" cy="6858000"/>
          </a:xfrm>
        </p:grpSpPr>
        <p:grpSp>
          <p:nvGrpSpPr>
            <p:cNvPr id="9" name="Group 8"/>
            <p:cNvGrpSpPr/>
            <p:nvPr/>
          </p:nvGrpSpPr>
          <p:grpSpPr>
            <a:xfrm>
              <a:off x="-29952" y="-44880"/>
              <a:ext cx="9144000" cy="6858000"/>
              <a:chOff x="7464422" y="2186060"/>
              <a:chExt cx="9144000" cy="68580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464422" y="2186060"/>
                <a:ext cx="9144000" cy="68580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7878710" y="2284651"/>
                <a:ext cx="7973720" cy="1069444"/>
                <a:chOff x="8636090" y="2295564"/>
                <a:chExt cx="7973720" cy="1069444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9608259" y="2439390"/>
                  <a:ext cx="7001551" cy="925618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76200"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5400" b="1" dirty="0" err="1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Màu</a:t>
                  </a:r>
                  <a:r>
                    <a:rPr lang="en-US" sz="5400" b="1" dirty="0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b="1" dirty="0" err="1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Sắc</a:t>
                  </a:r>
                  <a:r>
                    <a:rPr lang="en-US" sz="5400" b="1" dirty="0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5400" b="1" cap="none" spc="0" dirty="0" err="1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Chậu</a:t>
                  </a:r>
                  <a:r>
                    <a:rPr lang="en-US" sz="5400" b="1" cap="none" spc="0" dirty="0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5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imes New Roman" panose="02020603050405020304" pitchFamily="18" charset="0"/>
                    <a:ea typeface="Arrus-Black" panose="02020500000000000000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Regular Pentagon 14"/>
                <p:cNvSpPr/>
                <p:nvPr/>
              </p:nvSpPr>
              <p:spPr>
                <a:xfrm>
                  <a:off x="8636090" y="2295564"/>
                  <a:ext cx="1185911" cy="1069444"/>
                </a:xfrm>
                <a:prstGeom prst="pentagon">
                  <a:avLst/>
                </a:prstGeom>
                <a:solidFill>
                  <a:schemeClr val="accent2">
                    <a:lumMod val="75000"/>
                  </a:schemeClr>
                </a:solidFill>
                <a:ln w="762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gular Pentagon 15"/>
                <p:cNvSpPr/>
                <p:nvPr/>
              </p:nvSpPr>
              <p:spPr>
                <a:xfrm>
                  <a:off x="8750412" y="2452973"/>
                  <a:ext cx="931633" cy="826352"/>
                </a:xfrm>
                <a:prstGeom prst="pentagon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>
                      <a:latin typeface="Arrus-Black" panose="02020500000000000000" pitchFamily="18" charset="0"/>
                      <a:ea typeface="Arrus-Black" panose="02020500000000000000" pitchFamily="18" charset="0"/>
                      <a:cs typeface="Arrus-Black" panose="02020500000000000000" pitchFamily="18" charset="0"/>
                    </a:rPr>
                    <a:t>C</a:t>
                  </a:r>
                  <a:endParaRPr lang="en-US" sz="4000" dirty="0">
                    <a:latin typeface="Arrus-Black" panose="02020500000000000000" pitchFamily="18" charset="0"/>
                    <a:ea typeface="Arrus-Black" panose="02020500000000000000" pitchFamily="18" charset="0"/>
                    <a:cs typeface="Arrus-Black" panose="02020500000000000000" pitchFamily="18" charset="0"/>
                  </a:endParaRPr>
                </a:p>
              </p:txBody>
            </p:sp>
          </p:grp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111" y="1863639"/>
              <a:ext cx="6313496" cy="4208997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" name="Group 1"/>
          <p:cNvGrpSpPr/>
          <p:nvPr/>
        </p:nvGrpSpPr>
        <p:grpSpPr>
          <a:xfrm>
            <a:off x="-9464446" y="-84420"/>
            <a:ext cx="10041010" cy="6988747"/>
            <a:chOff x="515480" y="6831452"/>
            <a:chExt cx="10041010" cy="6988747"/>
          </a:xfrm>
          <a:solidFill>
            <a:srgbClr val="0099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43" name="Group 42"/>
            <p:cNvGrpSpPr/>
            <p:nvPr/>
          </p:nvGrpSpPr>
          <p:grpSpPr>
            <a:xfrm>
              <a:off x="515480" y="6831452"/>
              <a:ext cx="10041010" cy="6988747"/>
              <a:chOff x="-1308264" y="-19878"/>
              <a:chExt cx="9842664" cy="6858000"/>
            </a:xfrm>
            <a:grpFill/>
          </p:grpSpPr>
          <p:sp>
            <p:nvSpPr>
              <p:cNvPr id="23" name="Rectangle 22"/>
              <p:cNvSpPr/>
              <p:nvPr/>
            </p:nvSpPr>
            <p:spPr>
              <a:xfrm>
                <a:off x="-1308264" y="-19878"/>
                <a:ext cx="91440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Pentagon 30"/>
              <p:cNvSpPr/>
              <p:nvPr/>
            </p:nvSpPr>
            <p:spPr>
              <a:xfrm>
                <a:off x="7833318" y="1447800"/>
                <a:ext cx="701082" cy="91440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078" y="8103344"/>
              <a:ext cx="6856991" cy="4568470"/>
            </a:xfrm>
            <a:prstGeom prst="rect">
              <a:avLst/>
            </a:prstGeom>
            <a:grpFill/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-10123503" y="-67042"/>
            <a:ext cx="9955710" cy="6897449"/>
            <a:chOff x="-949612" y="826359"/>
            <a:chExt cx="9955710" cy="689744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42" name="Group 41"/>
            <p:cNvGrpSpPr/>
            <p:nvPr/>
          </p:nvGrpSpPr>
          <p:grpSpPr>
            <a:xfrm>
              <a:off x="-949612" y="826359"/>
              <a:ext cx="9955710" cy="6897449"/>
              <a:chOff x="-2484476" y="-29817"/>
              <a:chExt cx="9797087" cy="68580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-2484476" y="-29817"/>
                <a:ext cx="9144000" cy="685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Pentagon 32"/>
              <p:cNvSpPr/>
              <p:nvPr/>
            </p:nvSpPr>
            <p:spPr>
              <a:xfrm>
                <a:off x="6611529" y="2338704"/>
                <a:ext cx="701082" cy="914400"/>
              </a:xfrm>
              <a:prstGeom prst="homePlat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7701" y="1410005"/>
              <a:ext cx="5714163" cy="5714163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-11036822" y="-134614"/>
            <a:ext cx="10113454" cy="6965021"/>
            <a:chOff x="-2415080" y="-109993"/>
            <a:chExt cx="10113454" cy="6965021"/>
          </a:xfrm>
          <a:solidFill>
            <a:schemeClr val="accent5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41" name="Group 40"/>
            <p:cNvGrpSpPr/>
            <p:nvPr/>
          </p:nvGrpSpPr>
          <p:grpSpPr>
            <a:xfrm>
              <a:off x="-2415080" y="-109993"/>
              <a:ext cx="10113454" cy="6965021"/>
              <a:chOff x="-3626851" y="-82825"/>
              <a:chExt cx="9819991" cy="6858000"/>
            </a:xfrm>
            <a:grpFill/>
          </p:grpSpPr>
          <p:sp>
            <p:nvSpPr>
              <p:cNvPr id="25" name="Rectangle 24"/>
              <p:cNvSpPr/>
              <p:nvPr/>
            </p:nvSpPr>
            <p:spPr>
              <a:xfrm>
                <a:off x="-3626851" y="-82825"/>
                <a:ext cx="91440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Pentagon 31"/>
              <p:cNvSpPr/>
              <p:nvPr/>
            </p:nvSpPr>
            <p:spPr>
              <a:xfrm>
                <a:off x="5492058" y="3276600"/>
                <a:ext cx="701082" cy="914400"/>
              </a:xfrm>
              <a:prstGeom prst="homePlate">
                <a:avLst>
                  <a:gd name="adj" fmla="val 4432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9" y="1212093"/>
              <a:ext cx="5691584" cy="4065417"/>
            </a:xfrm>
            <a:prstGeom prst="rect">
              <a:avLst/>
            </a:prstGeom>
            <a:grpFill/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20" name="Group 19"/>
          <p:cNvGrpSpPr/>
          <p:nvPr/>
        </p:nvGrpSpPr>
        <p:grpSpPr>
          <a:xfrm>
            <a:off x="-11805242" y="-140962"/>
            <a:ext cx="10074850" cy="6946035"/>
            <a:chOff x="-3097969" y="-172854"/>
            <a:chExt cx="10074850" cy="6946035"/>
          </a:xfrm>
          <a:solidFill>
            <a:srgbClr val="008080"/>
          </a:solidFill>
        </p:grpSpPr>
        <p:grpSp>
          <p:nvGrpSpPr>
            <p:cNvPr id="7" name="Group 6"/>
            <p:cNvGrpSpPr/>
            <p:nvPr/>
          </p:nvGrpSpPr>
          <p:grpSpPr>
            <a:xfrm>
              <a:off x="-3097969" y="-172854"/>
              <a:ext cx="10074850" cy="6946035"/>
              <a:chOff x="-11945620" y="6835613"/>
              <a:chExt cx="10074850" cy="6946035"/>
            </a:xfrm>
            <a:grp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Pentagon 33"/>
              <p:cNvSpPr/>
              <p:nvPr/>
            </p:nvSpPr>
            <p:spPr>
              <a:xfrm>
                <a:off x="-2593608" y="11132122"/>
                <a:ext cx="722838" cy="926138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-11945620" y="6835613"/>
                <a:ext cx="9427761" cy="69460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089" y="356052"/>
              <a:ext cx="5739210" cy="5739210"/>
            </a:xfrm>
            <a:prstGeom prst="rect">
              <a:avLst/>
            </a:prstGeom>
            <a:grpFill/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grpSp>
        <p:nvGrpSpPr>
          <p:cNvPr id="19" name="Group 18"/>
          <p:cNvGrpSpPr/>
          <p:nvPr/>
        </p:nvGrpSpPr>
        <p:grpSpPr>
          <a:xfrm>
            <a:off x="-12633774" y="-152456"/>
            <a:ext cx="10202185" cy="6957529"/>
            <a:chOff x="-3751998" y="-213507"/>
            <a:chExt cx="10202185" cy="6957529"/>
          </a:xfrm>
        </p:grpSpPr>
        <p:grpSp>
          <p:nvGrpSpPr>
            <p:cNvPr id="39" name="Group 38"/>
            <p:cNvGrpSpPr/>
            <p:nvPr/>
          </p:nvGrpSpPr>
          <p:grpSpPr>
            <a:xfrm>
              <a:off x="-3751998" y="-213507"/>
              <a:ext cx="10202185" cy="6957529"/>
              <a:chOff x="-6502842" y="10818"/>
              <a:chExt cx="9840152" cy="6858000"/>
            </a:xfrm>
            <a:solidFill>
              <a:srgbClr val="99FFCC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Pentagon 34"/>
              <p:cNvSpPr/>
              <p:nvPr/>
            </p:nvSpPr>
            <p:spPr>
              <a:xfrm>
                <a:off x="2636228" y="5105400"/>
                <a:ext cx="701082" cy="91440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-6502842" y="10818"/>
                <a:ext cx="91440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73" y="134470"/>
              <a:ext cx="4722513" cy="633138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0768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5E-6 -2.22222E-6 L 0.93594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0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5E-6 -2.22222E-6 L 0.93594 0.000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0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5E-6 -2.22222E-6 L 0.93594 0.00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0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5E-6 -2.22222E-6 L 0.93594 0.00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0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5E-6 -2.22222E-6 L 0.93594 0.00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0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65030" y="74761"/>
            <a:ext cx="9144000" cy="6858000"/>
            <a:chOff x="-306815" y="141050"/>
            <a:chExt cx="9144000" cy="6858000"/>
          </a:xfrm>
        </p:grpSpPr>
        <p:grpSp>
          <p:nvGrpSpPr>
            <p:cNvPr id="9" name="Group 8"/>
            <p:cNvGrpSpPr/>
            <p:nvPr/>
          </p:nvGrpSpPr>
          <p:grpSpPr>
            <a:xfrm>
              <a:off x="-306815" y="141050"/>
              <a:ext cx="9144000" cy="6858000"/>
              <a:chOff x="7501784" y="2189032"/>
              <a:chExt cx="9144000" cy="68580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501784" y="2189032"/>
                <a:ext cx="9144000" cy="68580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7985775" y="2219767"/>
                <a:ext cx="8126609" cy="1069444"/>
                <a:chOff x="8743155" y="2230680"/>
                <a:chExt cx="8126609" cy="1069444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9682045" y="2530683"/>
                  <a:ext cx="7187719" cy="76944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 w="76200"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4400" b="1" dirty="0" err="1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Chất</a:t>
                  </a:r>
                  <a:r>
                    <a:rPr lang="en-US" sz="4400" b="1" dirty="0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b="1" dirty="0" err="1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Liệu</a:t>
                  </a:r>
                  <a:r>
                    <a:rPr lang="en-US" sz="4400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b="1" cap="none" spc="0" dirty="0" err="1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Chậu</a:t>
                  </a:r>
                  <a:r>
                    <a:rPr lang="en-US" sz="4400" b="1" cap="none" spc="0" dirty="0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400" b="1" dirty="0" err="1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en-US" sz="4400" b="1" cap="none" spc="0" dirty="0" err="1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ảnh</a:t>
                  </a:r>
                  <a:r>
                    <a:rPr lang="en-US" sz="4400" b="1" cap="none" spc="0" dirty="0" smtClean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chemeClr val="accent2">
                          <a:lumMod val="75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Times New Roman" panose="02020603050405020304" pitchFamily="18" charset="0"/>
                      <a:ea typeface="Arrus-Black" panose="02020500000000000000" pitchFamily="18" charset="0"/>
                      <a:cs typeface="Times New Roman" panose="02020603050405020304" pitchFamily="18" charset="0"/>
                    </a:rPr>
                    <a:t>  </a:t>
                  </a:r>
                  <a:endParaRPr lang="en-US" sz="44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imes New Roman" panose="02020603050405020304" pitchFamily="18" charset="0"/>
                    <a:ea typeface="Arrus-Black" panose="02020500000000000000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Regular Pentagon 14"/>
                <p:cNvSpPr/>
                <p:nvPr/>
              </p:nvSpPr>
              <p:spPr>
                <a:xfrm>
                  <a:off x="8743155" y="2230680"/>
                  <a:ext cx="1185911" cy="1069444"/>
                </a:xfrm>
                <a:prstGeom prst="pentagon">
                  <a:avLst/>
                </a:prstGeom>
                <a:solidFill>
                  <a:schemeClr val="accent2">
                    <a:lumMod val="75000"/>
                  </a:schemeClr>
                </a:solidFill>
                <a:ln w="762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gular Pentagon 15"/>
                <p:cNvSpPr/>
                <p:nvPr/>
              </p:nvSpPr>
              <p:spPr>
                <a:xfrm>
                  <a:off x="8873258" y="2352226"/>
                  <a:ext cx="931633" cy="826352"/>
                </a:xfrm>
                <a:prstGeom prst="pentagon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>
                      <a:latin typeface="Arrus-Black" panose="02020500000000000000" pitchFamily="18" charset="0"/>
                      <a:ea typeface="Arrus-Black" panose="02020500000000000000" pitchFamily="18" charset="0"/>
                      <a:cs typeface="Arrus-Black" panose="02020500000000000000" pitchFamily="18" charset="0"/>
                    </a:rPr>
                    <a:t>D</a:t>
                  </a:r>
                </a:p>
              </p:txBody>
            </p:sp>
          </p:grpSp>
        </p:grp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3087" y="1997967"/>
              <a:ext cx="6481294" cy="4323023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7" name="Group 6"/>
          <p:cNvGrpSpPr/>
          <p:nvPr/>
        </p:nvGrpSpPr>
        <p:grpSpPr>
          <a:xfrm>
            <a:off x="-9144000" y="59476"/>
            <a:ext cx="9144000" cy="6843486"/>
            <a:chOff x="-1203528" y="82018"/>
            <a:chExt cx="9144000" cy="6843486"/>
          </a:xfrm>
        </p:grpSpPr>
        <p:grpSp>
          <p:nvGrpSpPr>
            <p:cNvPr id="31" name="Group 30"/>
            <p:cNvGrpSpPr/>
            <p:nvPr/>
          </p:nvGrpSpPr>
          <p:grpSpPr>
            <a:xfrm>
              <a:off x="-1203528" y="82018"/>
              <a:ext cx="9144000" cy="6843486"/>
              <a:chOff x="-2360406" y="0"/>
              <a:chExt cx="9144000" cy="684348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8" name="Group 27"/>
              <p:cNvGrpSpPr/>
              <p:nvPr/>
            </p:nvGrpSpPr>
            <p:grpSpPr>
              <a:xfrm>
                <a:off x="-2360406" y="0"/>
                <a:ext cx="9144000" cy="6843486"/>
                <a:chOff x="-2305300" y="-82948"/>
                <a:chExt cx="9144000" cy="6843486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-2305300" y="-82948"/>
                  <a:ext cx="9144000" cy="684348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00121" y="471788"/>
                  <a:ext cx="5508765" cy="3672510"/>
                </a:xfrm>
                <a:prstGeom prst="rect">
                  <a:avLst/>
                </a:prstGeom>
                <a:solidFill>
                  <a:srgbClr val="000000">
                    <a:shade val="95000"/>
                  </a:srgbClr>
                </a:solidFill>
                <a:ln w="444500" cap="sq">
                  <a:solidFill>
                    <a:srgbClr val="000000"/>
                  </a:solidFill>
                  <a:miter lim="800000"/>
                </a:ln>
                <a:effectLst>
                  <a:outerShdw blurRad="254000" dist="190500" dir="2700000" sy="90000" algn="bl" rotWithShape="0">
                    <a:srgbClr val="000000">
                      <a:alpha val="40000"/>
                    </a:srgbClr>
                  </a:outerShdw>
                </a:effectLst>
              </p:spPr>
            </p:pic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5149" y="2850798"/>
                <a:ext cx="3739854" cy="3739854"/>
              </a:xfrm>
              <a:prstGeom prst="rect">
                <a:avLst/>
              </a:prstGeom>
              <a:ln w="190500" cap="sq">
                <a:solidFill>
                  <a:srgbClr val="C8C6BD"/>
                </a:solidFill>
                <a:prstDash val="solid"/>
                <a:miter lim="800000"/>
              </a:ln>
              <a:effectLst>
                <a:outerShdw blurRad="254000" algn="bl" rotWithShape="0">
                  <a:srgbClr val="000000">
                    <a:alpha val="43000"/>
                  </a:srgbClr>
                </a:outerShdw>
              </a:effectLst>
              <a:scene3d>
                <a:camera prst="perspectiveFront" fov="5400000"/>
                <a:lightRig rig="threePt" dir="t">
                  <a:rot lat="0" lon="0" rev="21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2151608" y="4734342"/>
              <a:ext cx="243372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Amazone" panose="03020702060507090A04" pitchFamily="66" charset="0"/>
                </a:rPr>
                <a:t>Chậu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Amazone" panose="03020702060507090A04" pitchFamily="66" charset="0"/>
                </a:rPr>
                <a:t> </a:t>
              </a:r>
            </a:p>
            <a:p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Amazone" panose="03020702060507090A04" pitchFamily="66" charset="0"/>
                </a:rPr>
                <a:t>Bằng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Amazone" panose="03020702060507090A04" pitchFamily="66" charset="0"/>
                </a:rPr>
                <a:t> </a:t>
              </a:r>
            </a:p>
            <a:p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Amazone" panose="03020702060507090A04" pitchFamily="66" charset="0"/>
                </a:rPr>
                <a:t>Nhựa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9479237" y="105496"/>
            <a:ext cx="9144000" cy="6843486"/>
            <a:chOff x="-6382192" y="1339311"/>
            <a:chExt cx="9144000" cy="6843486"/>
          </a:xfrm>
          <a:solidFill>
            <a:srgbClr val="FFFF99"/>
          </a:solidFill>
        </p:grpSpPr>
        <p:grpSp>
          <p:nvGrpSpPr>
            <p:cNvPr id="43" name="Group 42"/>
            <p:cNvGrpSpPr/>
            <p:nvPr/>
          </p:nvGrpSpPr>
          <p:grpSpPr>
            <a:xfrm>
              <a:off x="-6382192" y="1339311"/>
              <a:ext cx="9144000" cy="6843486"/>
              <a:chOff x="-4071849" y="3643607"/>
              <a:chExt cx="9144000" cy="6843486"/>
            </a:xfrm>
            <a:grpFill/>
          </p:grpSpPr>
          <p:grpSp>
            <p:nvGrpSpPr>
              <p:cNvPr id="5" name="Group 4"/>
              <p:cNvGrpSpPr/>
              <p:nvPr/>
            </p:nvGrpSpPr>
            <p:grpSpPr>
              <a:xfrm>
                <a:off x="-4071849" y="3643607"/>
                <a:ext cx="9144000" cy="6843486"/>
                <a:chOff x="-1302977" y="147130"/>
                <a:chExt cx="9144000" cy="6843486"/>
              </a:xfrm>
              <a:grp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-1302977" y="147130"/>
                  <a:ext cx="9144000" cy="684348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0800" y="2888882"/>
                  <a:ext cx="5075588" cy="3806691"/>
                </a:xfrm>
                <a:prstGeom prst="rect">
                  <a:avLst/>
                </a:prstGeom>
                <a:grpFill/>
                <a:ln w="127000" cap="sq">
                  <a:solidFill>
                    <a:srgbClr val="000000"/>
                  </a:solidFill>
                  <a:miter lim="800000"/>
                </a:ln>
                <a:effectLst>
                  <a:outerShdw blurRad="57150" dist="50800" dir="2700000" algn="tl" rotWithShape="0">
                    <a:srgbClr val="000000">
                      <a:alpha val="40000"/>
                    </a:srgbClr>
                  </a:outerShdw>
                </a:effectLst>
              </p:spPr>
            </p:pic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02390" y="3979870"/>
                <a:ext cx="6099365" cy="3415644"/>
              </a:xfrm>
              <a:prstGeom prst="rect">
                <a:avLst/>
              </a:prstGeom>
              <a:grpFill/>
              <a:ln w="127000" cap="sq">
                <a:solidFill>
                  <a:srgbClr val="00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563744" y="1687091"/>
              <a:ext cx="1958619" cy="212365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  <a:latin typeface="Amazone" panose="03020702060507090A04" pitchFamily="66" charset="0"/>
                </a:rPr>
                <a:t>Chậu</a:t>
              </a:r>
              <a:r>
                <a:rPr lang="en-US" sz="4400" b="1" dirty="0">
                  <a:solidFill>
                    <a:srgbClr val="FF0000"/>
                  </a:solidFill>
                  <a:latin typeface="Amazone" panose="03020702060507090A04" pitchFamily="66" charset="0"/>
                </a:rPr>
                <a:t> </a:t>
              </a:r>
            </a:p>
            <a:p>
              <a:r>
                <a:rPr lang="en-US" sz="4400" b="1" dirty="0" err="1">
                  <a:solidFill>
                    <a:srgbClr val="FF0000"/>
                  </a:solidFill>
                  <a:latin typeface="Amazone" panose="03020702060507090A04" pitchFamily="66" charset="0"/>
                </a:rPr>
                <a:t>Bằng</a:t>
              </a:r>
              <a:r>
                <a:rPr lang="en-US" sz="4400" b="1" dirty="0">
                  <a:solidFill>
                    <a:srgbClr val="FF0000"/>
                  </a:solidFill>
                  <a:latin typeface="Amazone" panose="03020702060507090A04" pitchFamily="66" charset="0"/>
                </a:rPr>
                <a:t> </a:t>
              </a:r>
            </a:p>
            <a:p>
              <a:r>
                <a:rPr lang="en-US" sz="4400" b="1" dirty="0" err="1">
                  <a:solidFill>
                    <a:srgbClr val="FF0000"/>
                  </a:solidFill>
                  <a:latin typeface="Amazone" panose="03020702060507090A04" pitchFamily="66" charset="0"/>
                </a:rPr>
                <a:t>Nhựa</a:t>
              </a:r>
              <a:endParaRPr lang="en-US" sz="4400" b="1" dirty="0">
                <a:solidFill>
                  <a:srgbClr val="FF0000"/>
                </a:solidFill>
                <a:latin typeface="Amazone" panose="03020702060507090A04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9880315" y="106743"/>
            <a:ext cx="9255996" cy="6967990"/>
            <a:chOff x="-2540994" y="405499"/>
            <a:chExt cx="9255996" cy="6967990"/>
          </a:xfrm>
        </p:grpSpPr>
        <p:grpSp>
          <p:nvGrpSpPr>
            <p:cNvPr id="23" name="Group 22"/>
            <p:cNvGrpSpPr/>
            <p:nvPr/>
          </p:nvGrpSpPr>
          <p:grpSpPr>
            <a:xfrm>
              <a:off x="-2540994" y="405499"/>
              <a:ext cx="9223158" cy="6967990"/>
              <a:chOff x="-4793379" y="125758"/>
              <a:chExt cx="9144000" cy="6843486"/>
            </a:xfrm>
            <a:solidFill>
              <a:srgbClr val="99FF99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Rectangle 43"/>
              <p:cNvSpPr/>
              <p:nvPr/>
            </p:nvSpPr>
            <p:spPr>
              <a:xfrm>
                <a:off x="-4793379" y="125758"/>
                <a:ext cx="9144000" cy="68434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35661" y="2591764"/>
                <a:ext cx="5687771" cy="3794078"/>
              </a:xfrm>
              <a:prstGeom prst="rect">
                <a:avLst/>
              </a:prstGeom>
              <a:grpFill/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76759" y="288812"/>
                <a:ext cx="4301265" cy="3225949"/>
              </a:xfrm>
              <a:prstGeom prst="rect">
                <a:avLst/>
              </a:prstGeom>
              <a:grpFill/>
              <a:ln w="190500" cap="sq">
                <a:solidFill>
                  <a:srgbClr val="C8C6BD"/>
                </a:solidFill>
                <a:prstDash val="solid"/>
                <a:miter lim="800000"/>
              </a:ln>
              <a:effectLst>
                <a:outerShdw blurRad="254000" algn="bl" rotWithShape="0">
                  <a:srgbClr val="000000">
                    <a:alpha val="43000"/>
                  </a:srgbClr>
                </a:outerShdw>
              </a:effectLst>
              <a:scene3d>
                <a:camera prst="perspectiveFront" fov="5400000"/>
                <a:lightRig rig="threePt" dir="t">
                  <a:rot lat="0" lon="0" rev="21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744344" y="810486"/>
              <a:ext cx="29706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rgbClr val="009900"/>
                  </a:solidFill>
                  <a:latin typeface="Monotype Corsiva" panose="03010101010201010101" pitchFamily="66" charset="0"/>
                </a:rPr>
                <a:t>Chậu</a:t>
              </a:r>
              <a:r>
                <a:rPr lang="en-US" sz="4800" dirty="0" smtClean="0">
                  <a:solidFill>
                    <a:srgbClr val="009900"/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4800" dirty="0" err="1" smtClean="0">
                  <a:solidFill>
                    <a:srgbClr val="009900"/>
                  </a:solidFill>
                  <a:latin typeface="Monotype Corsiva" panose="03010101010201010101" pitchFamily="66" charset="0"/>
                </a:rPr>
                <a:t>Bằng</a:t>
              </a:r>
              <a:r>
                <a:rPr lang="en-US" sz="4800" dirty="0" smtClean="0">
                  <a:solidFill>
                    <a:srgbClr val="009900"/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4800" dirty="0" err="1" smtClean="0">
                  <a:solidFill>
                    <a:srgbClr val="009900"/>
                  </a:solidFill>
                  <a:latin typeface="Monotype Corsiva" panose="03010101010201010101" pitchFamily="66" charset="0"/>
                </a:rPr>
                <a:t>Thuỷ</a:t>
              </a:r>
              <a:r>
                <a:rPr lang="en-US" sz="4800" dirty="0" smtClean="0">
                  <a:solidFill>
                    <a:srgbClr val="009900"/>
                  </a:solidFill>
                  <a:latin typeface="Monotype Corsiva" panose="03010101010201010101" pitchFamily="66" charset="0"/>
                </a:rPr>
                <a:t> </a:t>
              </a:r>
              <a:r>
                <a:rPr lang="en-US" sz="4800" dirty="0" err="1" smtClean="0">
                  <a:solidFill>
                    <a:srgbClr val="009900"/>
                  </a:solidFill>
                  <a:latin typeface="Monotype Corsiva" panose="03010101010201010101" pitchFamily="66" charset="0"/>
                </a:rPr>
                <a:t>Tinh</a:t>
              </a:r>
              <a:endParaRPr lang="en-US" sz="4800" dirty="0">
                <a:solidFill>
                  <a:srgbClr val="009900"/>
                </a:solidFill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10258425" y="62486"/>
            <a:ext cx="9291300" cy="7041349"/>
            <a:chOff x="-10386192" y="105496"/>
            <a:chExt cx="9323813" cy="7053321"/>
          </a:xfrm>
        </p:grpSpPr>
        <p:grpSp>
          <p:nvGrpSpPr>
            <p:cNvPr id="39" name="Group 38"/>
            <p:cNvGrpSpPr/>
            <p:nvPr/>
          </p:nvGrpSpPr>
          <p:grpSpPr>
            <a:xfrm>
              <a:off x="-10386192" y="105496"/>
              <a:ext cx="9323813" cy="7053321"/>
              <a:chOff x="-9738207" y="-437078"/>
              <a:chExt cx="9144000" cy="6843486"/>
            </a:xfrm>
            <a:solidFill>
              <a:schemeClr val="accent6">
                <a:lumMod val="50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Rectangle 37"/>
              <p:cNvSpPr/>
              <p:nvPr/>
            </p:nvSpPr>
            <p:spPr>
              <a:xfrm>
                <a:off x="-9738207" y="-437078"/>
                <a:ext cx="9144000" cy="68434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804939" y="958268"/>
                <a:ext cx="6247952" cy="4851351"/>
              </a:xfrm>
              <a:prstGeom prst="rect">
                <a:avLst/>
              </a:prstGeom>
              <a:grpFill/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-8467958" y="233672"/>
              <a:ext cx="6726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92D050"/>
                  </a:solidFill>
                  <a:latin typeface="Amazone" panose="03020702060507090A04" pitchFamily="66" charset="0"/>
                </a:rPr>
                <a:t>Dùng</a:t>
              </a:r>
              <a:r>
                <a:rPr lang="en-US" sz="4000" b="1" dirty="0" smtClean="0">
                  <a:solidFill>
                    <a:srgbClr val="92D050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000" b="1" dirty="0" err="1" smtClean="0">
                  <a:solidFill>
                    <a:srgbClr val="92D050"/>
                  </a:solidFill>
                  <a:latin typeface="Amazone" panose="03020702060507090A04" pitchFamily="66" charset="0"/>
                </a:rPr>
                <a:t>Lọ</a:t>
              </a:r>
              <a:r>
                <a:rPr lang="en-US" sz="4000" b="1" dirty="0" smtClean="0">
                  <a:solidFill>
                    <a:srgbClr val="92D050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000" b="1" dirty="0" err="1" smtClean="0">
                  <a:solidFill>
                    <a:srgbClr val="92D050"/>
                  </a:solidFill>
                  <a:latin typeface="Amazone" panose="03020702060507090A04" pitchFamily="66" charset="0"/>
                </a:rPr>
                <a:t>Thuỷ</a:t>
              </a:r>
              <a:r>
                <a:rPr lang="en-US" sz="4000" b="1" dirty="0" smtClean="0">
                  <a:solidFill>
                    <a:srgbClr val="92D050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000" b="1" dirty="0" err="1" smtClean="0">
                  <a:solidFill>
                    <a:srgbClr val="92D050"/>
                  </a:solidFill>
                  <a:latin typeface="Amazone" panose="03020702060507090A04" pitchFamily="66" charset="0"/>
                </a:rPr>
                <a:t>Tinh</a:t>
              </a:r>
              <a:r>
                <a:rPr lang="en-US" sz="4000" b="1" dirty="0" smtClean="0">
                  <a:solidFill>
                    <a:srgbClr val="92D050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000" b="1" dirty="0" err="1" smtClean="0">
                  <a:solidFill>
                    <a:srgbClr val="92D050"/>
                  </a:solidFill>
                  <a:latin typeface="Amazone" panose="03020702060507090A04" pitchFamily="66" charset="0"/>
                </a:rPr>
                <a:t>Làm</a:t>
              </a:r>
              <a:r>
                <a:rPr lang="en-US" sz="4000" b="1" dirty="0" smtClean="0">
                  <a:solidFill>
                    <a:srgbClr val="92D050"/>
                  </a:solidFill>
                  <a:latin typeface="Amazone" panose="03020702060507090A04" pitchFamily="66" charset="0"/>
                </a:rPr>
                <a:t> </a:t>
              </a:r>
              <a:r>
                <a:rPr lang="en-US" sz="4000" b="1" dirty="0" err="1" smtClean="0">
                  <a:solidFill>
                    <a:srgbClr val="92D050"/>
                  </a:solidFill>
                  <a:latin typeface="Amazone" panose="03020702060507090A04" pitchFamily="66" charset="0"/>
                </a:rPr>
                <a:t>Chậu</a:t>
              </a:r>
              <a:endParaRPr lang="en-US" sz="4000" b="1" dirty="0">
                <a:solidFill>
                  <a:srgbClr val="92D050"/>
                </a:solidFill>
                <a:latin typeface="Amazone" panose="03020702060507090A04" pitchFamily="66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10424581" y="30374"/>
            <a:ext cx="9235606" cy="6973414"/>
            <a:chOff x="-10535131" y="168372"/>
            <a:chExt cx="9280076" cy="6843486"/>
          </a:xfrm>
        </p:grpSpPr>
        <p:grpSp>
          <p:nvGrpSpPr>
            <p:cNvPr id="25" name="Group 24"/>
            <p:cNvGrpSpPr/>
            <p:nvPr/>
          </p:nvGrpSpPr>
          <p:grpSpPr>
            <a:xfrm>
              <a:off x="-10535131" y="168372"/>
              <a:ext cx="9144000" cy="6843486"/>
              <a:chOff x="-7559095" y="276023"/>
              <a:chExt cx="9144000" cy="6843486"/>
            </a:xfrm>
            <a:solidFill>
              <a:schemeClr val="accent2">
                <a:lumMod val="40000"/>
                <a:lumOff val="60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Rectangle 44"/>
              <p:cNvSpPr/>
              <p:nvPr/>
            </p:nvSpPr>
            <p:spPr>
              <a:xfrm>
                <a:off x="-7559095" y="276023"/>
                <a:ext cx="9144000" cy="68434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082882" y="2430996"/>
                <a:ext cx="6756006" cy="3914375"/>
              </a:xfrm>
              <a:prstGeom prst="rect">
                <a:avLst/>
              </a:prstGeom>
              <a:grpFill/>
              <a:ln w="444500" cap="sq">
                <a:solidFill>
                  <a:srgbClr val="000000"/>
                </a:solidFill>
                <a:miter lim="800000"/>
              </a:ln>
              <a:effectLst>
                <a:outerShdw blurRad="254000" dist="190500" dir="2700000" sy="90000" algn="bl" rotWithShape="0">
                  <a:srgbClr val="000000">
                    <a:alpha val="40000"/>
                  </a:srgbClr>
                </a:outerShdw>
              </a:effectLst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-9144000" y="609444"/>
              <a:ext cx="78889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latin typeface="Amazone" panose="03020702060507090A04" pitchFamily="66" charset="0"/>
                </a:rPr>
                <a:t>Chậu</a:t>
              </a:r>
              <a:r>
                <a:rPr lang="en-US" sz="4800" b="1" dirty="0" smtClean="0">
                  <a:latin typeface="Amazone" panose="03020702060507090A04" pitchFamily="66" charset="0"/>
                </a:rPr>
                <a:t> </a:t>
              </a:r>
              <a:r>
                <a:rPr lang="en-US" sz="4800" b="1" dirty="0" err="1" smtClean="0">
                  <a:latin typeface="Amazone" panose="03020702060507090A04" pitchFamily="66" charset="0"/>
                </a:rPr>
                <a:t>Cảnh</a:t>
              </a:r>
              <a:r>
                <a:rPr lang="en-US" sz="4800" b="1" dirty="0" smtClean="0">
                  <a:latin typeface="Amazone" panose="03020702060507090A04" pitchFamily="66" charset="0"/>
                </a:rPr>
                <a:t> </a:t>
              </a:r>
              <a:r>
                <a:rPr lang="en-US" sz="4800" b="1" dirty="0" err="1" smtClean="0">
                  <a:latin typeface="Amazone" panose="03020702060507090A04" pitchFamily="66" charset="0"/>
                </a:rPr>
                <a:t>Bằng</a:t>
              </a:r>
              <a:r>
                <a:rPr lang="en-US" sz="4800" b="1" dirty="0" smtClean="0">
                  <a:latin typeface="Amazone" panose="03020702060507090A04" pitchFamily="66" charset="0"/>
                </a:rPr>
                <a:t> </a:t>
              </a:r>
              <a:r>
                <a:rPr lang="en-US" sz="4800" b="1" dirty="0" err="1" smtClean="0">
                  <a:latin typeface="Amazone" panose="03020702060507090A04" pitchFamily="66" charset="0"/>
                </a:rPr>
                <a:t>Bóng</a:t>
              </a:r>
              <a:r>
                <a:rPr lang="en-US" sz="4800" b="1" dirty="0" smtClean="0">
                  <a:latin typeface="Amazone" panose="03020702060507090A04" pitchFamily="66" charset="0"/>
                </a:rPr>
                <a:t> </a:t>
              </a:r>
              <a:r>
                <a:rPr lang="en-US" sz="4800" b="1" dirty="0" err="1" smtClean="0">
                  <a:latin typeface="Amazone" panose="03020702060507090A04" pitchFamily="66" charset="0"/>
                </a:rPr>
                <a:t>Đèn</a:t>
              </a:r>
              <a:endParaRPr lang="en-US" sz="4800" b="1" dirty="0">
                <a:latin typeface="Amazone" panose="03020702060507090A04" pitchFamily="66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-10831079" y="97170"/>
            <a:ext cx="9118073" cy="6977357"/>
            <a:chOff x="-11883160" y="-32435"/>
            <a:chExt cx="9135319" cy="6853285"/>
          </a:xfrm>
        </p:grpSpPr>
        <p:sp>
          <p:nvSpPr>
            <p:cNvPr id="46" name="Rectangle 45"/>
            <p:cNvSpPr/>
            <p:nvPr/>
          </p:nvSpPr>
          <p:spPr>
            <a:xfrm>
              <a:off x="-11883160" y="-32435"/>
              <a:ext cx="9135319" cy="685328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93777" y="790219"/>
              <a:ext cx="5288235" cy="5288235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44450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6765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2.59259E-6 L 0.95556 -0.01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2.59259E-6 L 0.95556 -0.0134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2.59259E-6 L 0.95556 -0.013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72222E-6 -3.7037E-6 L 0.95556 -0.0134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5.55556E-7 -1.48148E-6 L 0.95556 -0.013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5E-6 4.81481E-6 L 0.95556 -0.0134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3745</TotalTime>
  <Words>505</Words>
  <Application>Microsoft Office PowerPoint</Application>
  <PresentationFormat>On-screen Show (4:3)</PresentationFormat>
  <Paragraphs>145</Paragraphs>
  <Slides>24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54" baseType="lpstr">
      <vt:lpstr>.VnArabia</vt:lpstr>
      <vt:lpstr>.VnArial</vt:lpstr>
      <vt:lpstr>.VnBahamasB</vt:lpstr>
      <vt:lpstr>.VnGothic</vt:lpstr>
      <vt:lpstr>Adobe Song Std L</vt:lpstr>
      <vt:lpstr>Akronism</vt:lpstr>
      <vt:lpstr>Algerian</vt:lpstr>
      <vt:lpstr>Amazone</vt:lpstr>
      <vt:lpstr>Arial</vt:lpstr>
      <vt:lpstr>Arrus-Black</vt:lpstr>
      <vt:lpstr>Brush Script Std</vt:lpstr>
      <vt:lpstr>BrushScript</vt:lpstr>
      <vt:lpstr>Calibri</vt:lpstr>
      <vt:lpstr>Calibri Light</vt:lpstr>
      <vt:lpstr>Circle3D</vt:lpstr>
      <vt:lpstr>Floral</vt:lpstr>
      <vt:lpstr>French Script MT</vt:lpstr>
      <vt:lpstr>Imprint MT Shadow</vt:lpstr>
      <vt:lpstr>Monotype Corsiva</vt:lpstr>
      <vt:lpstr>Script</vt:lpstr>
      <vt:lpstr>Script MT Bold</vt:lpstr>
      <vt:lpstr>Times New Roman</vt:lpstr>
      <vt:lpstr>UVN Dam Cuoi Hep</vt:lpstr>
      <vt:lpstr>UVN Mua Thu</vt:lpstr>
      <vt:lpstr>UVN Nguyen Du</vt:lpstr>
      <vt:lpstr>VNI-Ariston</vt:lpstr>
      <vt:lpstr>VNI-Briquet</vt:lpstr>
      <vt:lpstr>ZapfChancery-Medium</vt:lpstr>
      <vt:lpstr>1_Retrospect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dc:description>Thiết kế.Trần Phương Nam.Trường Tiểu Học A TT. Xuân Trường.</dc:description>
  <cp:lastModifiedBy>Loan</cp:lastModifiedBy>
  <cp:revision>956</cp:revision>
  <dcterms:created xsi:type="dcterms:W3CDTF">2010-01-01T12:53:53Z</dcterms:created>
  <dcterms:modified xsi:type="dcterms:W3CDTF">2022-04-11T15:25:17Z</dcterms:modified>
</cp:coreProperties>
</file>